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2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73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737"/>
  </p:normalViewPr>
  <p:slideViewPr>
    <p:cSldViewPr snapToGrid="0" snapToObjects="1">
      <p:cViewPr varScale="1">
        <p:scale>
          <a:sx n="85" d="100"/>
          <a:sy n="85" d="100"/>
        </p:scale>
        <p:origin x="3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20,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20,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20,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20,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20,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20,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20,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20,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L-uE4lSv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www.youtube.com/watch?v=NvtsYZjL-w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6AF6-C3B4-2C46-9F01-4FB9F848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69" y="152718"/>
            <a:ext cx="5791200" cy="1371600"/>
          </a:xfrm>
        </p:spPr>
        <p:txBody>
          <a:bodyPr/>
          <a:lstStyle/>
          <a:p>
            <a:r>
              <a:rPr lang="en-US" dirty="0"/>
              <a:t>Bell Ringer #1</a:t>
            </a:r>
            <a:br>
              <a:rPr lang="en-US" dirty="0"/>
            </a:br>
            <a:r>
              <a:rPr lang="en-US" sz="3200" dirty="0"/>
              <a:t>3/20/19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7038-4CB0-174B-9347-E49873ED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5268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1. The Harlem Renaissance of the 1920’s was a period when African-Americans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Left the United States in large numbers to settle in Nigeria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Used civil disobedience to fight segregation in the Armed Forces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Created noteworthy works of art and literature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Migrated to the west in search of land and jobs</a:t>
            </a:r>
          </a:p>
          <a:p>
            <a:pPr marL="274320" lvl="1" indent="0">
              <a:buNone/>
            </a:pPr>
            <a:endParaRPr lang="en-US" sz="2800" dirty="0"/>
          </a:p>
          <a:p>
            <a:pPr lvl="0"/>
            <a:r>
              <a:rPr lang="en-US" dirty="0"/>
              <a:t>2. Which of the following BEST describes a Flapper?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A modest woman who obeyed all rules of traditional society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A young mother who worked outside of the home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A religious woman who would have rejected modern, scientific ideas</a:t>
            </a:r>
          </a:p>
          <a:p>
            <a:pPr marL="731520" lvl="1" indent="-457200">
              <a:buClr>
                <a:srgbClr val="D1282E"/>
              </a:buClr>
              <a:buFont typeface="+mj-lt"/>
              <a:buAutoNum type="alphaLcParenR"/>
            </a:pPr>
            <a:r>
              <a:rPr lang="en-US" sz="2100" dirty="0">
                <a:solidFill>
                  <a:srgbClr val="000000"/>
                </a:solidFill>
              </a:rPr>
              <a:t>A rebellious woman who changed her style of dress and behavior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78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	</a:t>
            </a:r>
            <a:br>
              <a:rPr lang="en-US" sz="6000" dirty="0"/>
            </a:br>
            <a:r>
              <a:rPr lang="en-US" sz="4000" dirty="0"/>
              <a:t>The Business of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5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09432" cy="1371600"/>
          </a:xfrm>
        </p:spPr>
        <p:txBody>
          <a:bodyPr>
            <a:normAutofit/>
          </a:bodyPr>
          <a:lstStyle/>
          <a:p>
            <a:r>
              <a:rPr lang="en-US" dirty="0"/>
              <a:t>What was Harding’s “Return to Normalcy”?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4984231" cy="489531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Warren G. Harding </a:t>
            </a:r>
            <a:r>
              <a:rPr lang="en-US" sz="2400" b="0" dirty="0"/>
              <a:t>was elected president in 1920 on a pledge to “return to normalcy”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Favored big business and had a laissez-faire approach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Appointed Andrew Mellon as Secretary of Treasury </a:t>
            </a:r>
            <a:r>
              <a:rPr lang="en-US" sz="2400" b="0" dirty="0">
                <a:sym typeface="Wingdings"/>
              </a:rPr>
              <a:t> helped cut federal spending from $18 billion to $3 billion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sym typeface="Wingdings"/>
              </a:rPr>
              <a:t>Lowered taxes and raised protective tariff rates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F7875-927D-4542-AE82-D99A5F093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62" y="1952571"/>
            <a:ext cx="2483370" cy="3388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7068B6-5978-4B4E-9C28-6D1487DFBD5D}"/>
              </a:ext>
            </a:extLst>
          </p:cNvPr>
          <p:cNvSpPr txBox="1"/>
          <p:nvPr/>
        </p:nvSpPr>
        <p:spPr>
          <a:xfrm>
            <a:off x="5883262" y="5636302"/>
            <a:ext cx="248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president of the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38582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1436"/>
            <a:ext cx="8301617" cy="3501095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FF0000"/>
                </a:solidFill>
                <a:sym typeface="Wingdings"/>
              </a:rPr>
              <a:t>Secretary of Interior </a:t>
            </a:r>
            <a:r>
              <a:rPr lang="en-US" sz="3600" u="sng" dirty="0">
                <a:solidFill>
                  <a:srgbClr val="0000FF"/>
                </a:solidFill>
                <a:sym typeface="Wingdings"/>
              </a:rPr>
              <a:t>Albert Fall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The Department of the I</a:t>
            </a:r>
            <a:r>
              <a:rPr lang="en-US" dirty="0"/>
              <a:t>nterior: </a:t>
            </a:r>
            <a:r>
              <a:rPr lang="en-US" b="0" dirty="0"/>
              <a:t>responsible for management &amp; conservation of most federal land and natural resources</a:t>
            </a:r>
          </a:p>
          <a:p>
            <a:pPr marL="342900" indent="-342900">
              <a:buFont typeface="Arial"/>
              <a:buChar char="•"/>
            </a:pPr>
            <a:r>
              <a:rPr lang="en-US" sz="2400" u="sng" dirty="0">
                <a:solidFill>
                  <a:srgbClr val="0000FF"/>
                </a:solidFill>
                <a:sym typeface="Wingdings"/>
              </a:rPr>
              <a:t>Teapot Dome Scandal </a:t>
            </a:r>
            <a:r>
              <a:rPr lang="en-US" sz="2400" u="sng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t</a:t>
            </a:r>
            <a:r>
              <a:rPr lang="en-US" sz="2400" dirty="0">
                <a:sym typeface="Wingdings"/>
              </a:rPr>
              <a:t>ransferred oil from the Navy Department to the Interior Department.  He then “sold” it to private oilmen</a:t>
            </a:r>
          </a:p>
          <a:p>
            <a:pPr marL="342900" indent="-342900">
              <a:buFont typeface="Arial"/>
              <a:buChar char="•"/>
            </a:pPr>
            <a:endParaRPr lang="en-US" sz="2400" u="sng" dirty="0">
              <a:solidFill>
                <a:srgbClr val="0000FF"/>
              </a:solidFill>
            </a:endParaRPr>
          </a:p>
        </p:txBody>
      </p:sp>
      <p:pic>
        <p:nvPicPr>
          <p:cNvPr id="4" name="Picture 3" descr="16.20.jpg">
            <a:extLst>
              <a:ext uri="{FF2B5EF4-FFF2-40B4-BE49-F238E27FC236}">
                <a16:creationId xmlns:a16="http://schemas.microsoft.com/office/drawing/2014/main" id="{611F992E-833C-B740-8327-8A954B24A7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01" y="3428611"/>
            <a:ext cx="3684001" cy="3181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7F7BE-A521-9444-9F48-3A3102FF85F2}"/>
              </a:ext>
            </a:extLst>
          </p:cNvPr>
          <p:cNvSpPr txBox="1"/>
          <p:nvPr/>
        </p:nvSpPr>
        <p:spPr>
          <a:xfrm>
            <a:off x="848735" y="3065209"/>
            <a:ext cx="370103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Teapot Dome scandal was a bribery scandal involving the administration of United States President Warren G. Harding from 1921 to 1923</a:t>
            </a:r>
          </a:p>
          <a:p>
            <a:r>
              <a:rPr lang="en-US" sz="1400" dirty="0">
                <a:hlinkClick r:id="rId3"/>
              </a:rPr>
              <a:t>https://www.youtube.com/watch?v=XjL-uE4lSvI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9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80110"/>
            <a:ext cx="5553857" cy="633046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0000FF"/>
                </a:solidFill>
              </a:rPr>
              <a:t>Led to a Senate investigation </a:t>
            </a:r>
            <a:r>
              <a:rPr lang="en-US" sz="3200" dirty="0">
                <a:solidFill>
                  <a:srgbClr val="0000FF"/>
                </a:solidFill>
                <a:sym typeface="Wingdings"/>
              </a:rPr>
              <a:t> return of oil to the Navy Department  Albert Fall in jail for 1 year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>
                <a:sym typeface="Wingdings"/>
              </a:rPr>
              <a:t>Harding signed off on the original transfer but never saw the full extent of the scandal and died before the investigation went public</a:t>
            </a:r>
          </a:p>
          <a:p>
            <a:endParaRPr lang="en-US" sz="3200" b="0" dirty="0">
              <a:sym typeface="Wingdings"/>
            </a:endParaRPr>
          </a:p>
          <a:p>
            <a:pPr marL="457200" indent="-457200">
              <a:buFont typeface="Arial"/>
              <a:buChar char="•"/>
            </a:pPr>
            <a:endParaRPr lang="en-US" sz="3200" b="0" dirty="0"/>
          </a:p>
        </p:txBody>
      </p:sp>
      <p:pic>
        <p:nvPicPr>
          <p:cNvPr id="5" name="Picture 4" descr="16.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68" y="1363824"/>
            <a:ext cx="2406733" cy="32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853405" cy="1371600"/>
          </a:xfrm>
        </p:spPr>
        <p:txBody>
          <a:bodyPr/>
          <a:lstStyle/>
          <a:p>
            <a:r>
              <a:rPr lang="en-US" dirty="0"/>
              <a:t>What happened when Coolidge took Office?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6947942" cy="5123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The height of the roaring 20’s happened under Coolidge’s presidency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/>
              <a:t>Was silent on societal issues such as struggling farmers, labor wages, discrimination against blacks, and Mexican Americans being taken advantage of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Coolidge did not trust the use of legislation to achieve social change and that “the business of America is business”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F87AB-3752-A649-ACE0-DE90ECA40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623" y="1511618"/>
            <a:ext cx="1460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152213" cy="1599882"/>
          </a:xfrm>
        </p:spPr>
        <p:txBody>
          <a:bodyPr>
            <a:noAutofit/>
          </a:bodyPr>
          <a:lstStyle/>
          <a:p>
            <a:r>
              <a:rPr lang="en-US" sz="3400" dirty="0"/>
              <a:t>How did America’s role in the World Change after WWI?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413671" cy="489531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0000FF"/>
                </a:solidFill>
              </a:rPr>
              <a:t>America emerged out of WWI as a world leader in business and trade, but largely returned to isolationism 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/>
              <a:t>America played a large role in trying to avoid another war like WWI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/>
              <a:t>The Washington Naval Disarmament aimed to reduce arms race and size of navies</a:t>
            </a:r>
          </a:p>
        </p:txBody>
      </p:sp>
    </p:spTree>
    <p:extLst>
      <p:ext uri="{BB962C8B-B14F-4D97-AF65-F5344CB8AC3E}">
        <p14:creationId xmlns:p14="http://schemas.microsoft.com/office/powerpoint/2010/main" val="16872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39"/>
            <a:ext cx="8264266" cy="638648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>
                <a:solidFill>
                  <a:srgbClr val="0000FF"/>
                </a:solidFill>
              </a:rPr>
              <a:t>In 1928, in a ceremonial attempt at ending war all together, 62 nations ratified the </a:t>
            </a:r>
            <a:r>
              <a:rPr lang="en-US" sz="3200" u="sng" dirty="0">
                <a:solidFill>
                  <a:srgbClr val="0000FF"/>
                </a:solidFill>
              </a:rPr>
              <a:t>Kellogg-Briand Pact</a:t>
            </a:r>
            <a:r>
              <a:rPr lang="en-US" sz="3200" dirty="0">
                <a:solidFill>
                  <a:srgbClr val="0000FF"/>
                </a:solidFill>
              </a:rPr>
              <a:t> which outlawed war</a:t>
            </a:r>
          </a:p>
          <a:p>
            <a:pPr marL="342900" indent="-342900">
              <a:buFont typeface="Arial"/>
              <a:buChar char="•"/>
            </a:pPr>
            <a:r>
              <a:rPr lang="en-US" sz="3200" b="0" dirty="0"/>
              <a:t>It was obvious from the beginning that it could not be enforced </a:t>
            </a:r>
          </a:p>
          <a:p>
            <a:pPr marL="342900" indent="-342900">
              <a:buFont typeface="Arial"/>
              <a:buChar char="•"/>
            </a:pPr>
            <a:r>
              <a:rPr lang="en-US" sz="3200" b="0" dirty="0"/>
              <a:t>War debt became a huge issue</a:t>
            </a:r>
          </a:p>
          <a:p>
            <a:endParaRPr lang="en-US" sz="3200" b="0" dirty="0"/>
          </a:p>
        </p:txBody>
      </p:sp>
      <p:pic>
        <p:nvPicPr>
          <p:cNvPr id="4" name="Picture 3" descr="16.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90" y="4143537"/>
            <a:ext cx="4064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762"/>
            <a:ext cx="8282942" cy="64051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/>
              <a:t>Germany owed reparations to Britain and France as part of the Treaty of Versailles </a:t>
            </a:r>
            <a:r>
              <a:rPr lang="en-US" sz="3200" dirty="0">
                <a:sym typeface="Wingdings"/>
              </a:rPr>
              <a:t> Britain and France had to repay huge war debts to the U.S.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sym typeface="Wingdings"/>
              </a:rPr>
              <a:t>In the end, the U.S. financed Germany and in turn helped Britain and France repay the US.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solidFill>
                  <a:srgbClr val="0000FF"/>
                </a:solidFill>
                <a:sym typeface="Wingdings"/>
              </a:rPr>
              <a:t>This was called the </a:t>
            </a:r>
            <a:r>
              <a:rPr lang="en-US" sz="3200" u="sng" dirty="0">
                <a:solidFill>
                  <a:srgbClr val="0000FF"/>
                </a:solidFill>
                <a:sym typeface="Wingdings"/>
              </a:rPr>
              <a:t>Dawes Plan</a:t>
            </a:r>
          </a:p>
          <a:p>
            <a:pPr marL="342900" indent="-342900">
              <a:buFont typeface="Arial"/>
              <a:buChar char="•"/>
            </a:pPr>
            <a:r>
              <a:rPr lang="en-US" sz="3200" b="0" dirty="0">
                <a:sym typeface="Wingdings"/>
              </a:rPr>
              <a:t>Fell apart after the stock market crash in 1929</a:t>
            </a:r>
          </a:p>
          <a:p>
            <a:pPr marL="342900" indent="-342900">
              <a:buFont typeface="Arial"/>
              <a:buChar char="•"/>
            </a:pPr>
            <a:r>
              <a:rPr lang="en-US" sz="3200" b="0" dirty="0">
                <a:sym typeface="Wingdings"/>
              </a:rPr>
              <a:t>Created negative image towards America that would be repaired after WWII</a:t>
            </a:r>
            <a:endParaRPr lang="en-US" sz="32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783F-7B3A-D844-9DBD-C04F0E12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67258"/>
            <a:ext cx="5791200" cy="1371600"/>
          </a:xfrm>
        </p:spPr>
        <p:txBody>
          <a:bodyPr>
            <a:normAutofit/>
          </a:bodyPr>
          <a:lstStyle/>
          <a:p>
            <a:r>
              <a:rPr lang="en-US" sz="2400" dirty="0"/>
              <a:t>Bell Ringer #2</a:t>
            </a:r>
            <a:br>
              <a:rPr lang="en-US" sz="2400" dirty="0"/>
            </a:br>
            <a:r>
              <a:rPr lang="en-US" sz="2400" dirty="0"/>
              <a:t>3/21/19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6B39998-8A61-3646-A990-1E13BEB4AE7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914400"/>
            <a:ext cx="7620000" cy="58161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“Public Ignores Prohibition Restrictions”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“Evolution and Creation Debated in Scopes Trial”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“Women Bring Change to the Industrial Workforces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/>
              <a:t>1. What do headlines such as these from the 1920’s illustrate?</a:t>
            </a:r>
            <a:endParaRPr lang="en-US" sz="2800" dirty="0"/>
          </a:p>
          <a:p>
            <a:pPr marL="617220" lvl="1" indent="-342900">
              <a:buFont typeface="+mj-lt"/>
              <a:buAutoNum type="alphaLcParenR"/>
            </a:pPr>
            <a:r>
              <a:rPr lang="en-US" sz="1800" dirty="0"/>
              <a:t>Trend toward mass consumption of consumer goods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sz="1800" dirty="0"/>
              <a:t>Hostility to certain groups toward ethnic minorities</a:t>
            </a:r>
          </a:p>
          <a:p>
            <a:pPr marL="617220" lvl="1" indent="-342900">
              <a:buFont typeface="+mj-lt"/>
              <a:buAutoNum type="alphaLcParenR"/>
            </a:pPr>
            <a:r>
              <a:rPr lang="en-US" sz="1800" dirty="0"/>
              <a:t>Conflict between traditional and modern values</a:t>
            </a:r>
          </a:p>
          <a:p>
            <a:r>
              <a:rPr lang="en-US" dirty="0"/>
              <a:t>2. Who was the first person to fly solo non-stop across the Atlantic?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Amelia Earhart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Charles Lindbergh</a:t>
            </a:r>
            <a:endParaRPr lang="en-US" sz="2800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Louis Armstrong</a:t>
            </a:r>
          </a:p>
          <a:p>
            <a:pPr marL="731520" lvl="1" indent="-457200">
              <a:buFont typeface="+mj-lt"/>
              <a:buAutoNum type="alphaLcParenR"/>
            </a:pPr>
            <a:endParaRPr lang="en-US" sz="28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b="1" dirty="0"/>
              <a:t>3. How was the rising generation in the 1920’s similar to your rising generation?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2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sz="6000" dirty="0"/>
            </a:br>
            <a:r>
              <a:rPr lang="en-US" sz="4000" dirty="0"/>
              <a:t>A Booming Economy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9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80401" cy="159988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Mass Production and The Automobile Change the Economy?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71134"/>
            <a:ext cx="8331200" cy="474979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After the quick post-war recession, the American economy experienced an explosion of growth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Henry Ford perfected mass production by using assembly lines to produce affordable cars (Model T)</a:t>
            </a:r>
          </a:p>
          <a:p>
            <a:pPr marL="457200" indent="-457200">
              <a:buFont typeface="Arial"/>
              <a:buChar char="•"/>
            </a:pPr>
            <a:r>
              <a:rPr lang="en-US" sz="2400" b="0" dirty="0"/>
              <a:t>Car owners in 1919: 10%; 1927: 56%</a:t>
            </a:r>
          </a:p>
          <a:p>
            <a:pPr marL="457200" indent="-457200">
              <a:buFont typeface="Arial"/>
              <a:buChar char="•"/>
            </a:pPr>
            <a:r>
              <a:rPr lang="en-US" sz="2400" b="0" dirty="0"/>
              <a:t>His manufacturing process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helped create the modern consumer economy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73409-58BB-5846-A1A8-1EC93CB8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60" y="4751623"/>
            <a:ext cx="4378794" cy="18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321733"/>
            <a:ext cx="8263467" cy="631613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The automobile industry stimulated growth and changed social trends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/>
              <a:t>Other industries related to car use such as, steel, rubber, asphalt, insurance, and gasoline all benefited heavily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/>
              <a:t>Gave Americans more freedom by allowing them to be more mobile than ever before</a:t>
            </a:r>
          </a:p>
          <a:p>
            <a:pPr marL="457200" indent="-457200">
              <a:buFont typeface="Arial"/>
              <a:buChar char="•"/>
            </a:pPr>
            <a:r>
              <a:rPr lang="en-US" sz="2800" u="sng" dirty="0">
                <a:solidFill>
                  <a:srgbClr val="0000FF"/>
                </a:solidFill>
              </a:rPr>
              <a:t>Suburbs</a:t>
            </a:r>
            <a:r>
              <a:rPr lang="en-US" sz="2800" dirty="0">
                <a:solidFill>
                  <a:srgbClr val="0000FF"/>
                </a:solidFill>
              </a:rPr>
              <a:t> grew on the outskirts of cities</a:t>
            </a:r>
          </a:p>
        </p:txBody>
      </p:sp>
      <p:pic>
        <p:nvPicPr>
          <p:cNvPr id="4" name="Picture 3" descr="16.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3" y="4390389"/>
            <a:ext cx="3352799" cy="2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7941733" cy="1371600"/>
          </a:xfrm>
        </p:spPr>
        <p:txBody>
          <a:bodyPr/>
          <a:lstStyle/>
          <a:p>
            <a:r>
              <a:rPr lang="en-US" dirty="0"/>
              <a:t>How did Consumer Culture Grow the Economy?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5973581" cy="478366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New and affordable goods along with widespread electricity became available to the public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advertising industry</a:t>
            </a:r>
            <a:r>
              <a:rPr lang="en-US" sz="2400" dirty="0"/>
              <a:t> </a:t>
            </a:r>
            <a:r>
              <a:rPr lang="en-US" sz="2400" b="0" dirty="0"/>
              <a:t>grew and was able to sell more products to more Americans than ever before </a:t>
            </a:r>
            <a:r>
              <a:rPr lang="en-US" sz="2400" b="0" dirty="0">
                <a:sym typeface="Wingdings"/>
              </a:rPr>
              <a:t> they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focused on wants rather than needs of consumers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sym typeface="Wingdings"/>
              </a:rPr>
              <a:t>Credit allowed people to buy more via installment buying </a:t>
            </a:r>
            <a:r>
              <a:rPr lang="en-US" sz="2400" b="0" dirty="0">
                <a:sym typeface="Wingdings"/>
              </a:rPr>
              <a:t> small down deposit followed by monthly payments</a:t>
            </a:r>
          </a:p>
          <a:p>
            <a:pPr marL="342900" indent="-342900">
              <a:buFont typeface="Arial"/>
              <a:buChar char="•"/>
            </a:pPr>
            <a:r>
              <a:rPr lang="en-US" sz="1900" b="0" dirty="0">
                <a:hlinkClick r:id="rId2"/>
              </a:rPr>
              <a:t>https://www.youtube.com/watch?v=NvtsYZjL-wI</a:t>
            </a:r>
            <a:endParaRPr lang="en-US" sz="1900" b="0" dirty="0"/>
          </a:p>
          <a:p>
            <a:pPr marL="342900" indent="-342900">
              <a:buFont typeface="Arial"/>
              <a:buChar char="•"/>
            </a:pPr>
            <a:endParaRPr lang="en-US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FDD3B-581A-F043-AC89-2D24E583B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780" y="923560"/>
            <a:ext cx="2335967" cy="3595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E86EB4-A256-8D46-8AFE-B3DF22229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47" y="4084194"/>
            <a:ext cx="2209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7067"/>
            <a:ext cx="8348134" cy="624839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During the 1920’s, the stock market experienced a </a:t>
            </a:r>
            <a:r>
              <a:rPr lang="en-US" sz="2800" u="sng" dirty="0">
                <a:solidFill>
                  <a:srgbClr val="0000FF"/>
                </a:solidFill>
              </a:rPr>
              <a:t>bull market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stock prices rise of a period of time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  <a:sym typeface="Wingdings"/>
              </a:rPr>
              <a:t>More people began to invest in stocks by buying stock on margin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ym typeface="Wingdings"/>
              </a:rPr>
              <a:t>Made the stock market very susceptible to a crash…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8ABCB-FFEB-FA47-B1E7-E1516B6C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56" y="3361266"/>
            <a:ext cx="3522688" cy="32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840133" cy="1371600"/>
          </a:xfrm>
        </p:spPr>
        <p:txBody>
          <a:bodyPr>
            <a:normAutofit/>
          </a:bodyPr>
          <a:lstStyle/>
          <a:p>
            <a:r>
              <a:rPr lang="en-US" dirty="0"/>
              <a:t>Who benefited from this economic Boom?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8" y="1524318"/>
            <a:ext cx="8042499" cy="48514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More people moved to the cities as technological advancements became more available job opportunities increased</a:t>
            </a:r>
          </a:p>
          <a:p>
            <a:pPr marL="457200" indent="-457200">
              <a:buFont typeface="Arial"/>
              <a:buChar char="•"/>
            </a:pPr>
            <a:r>
              <a:rPr lang="en-US" b="0" dirty="0"/>
              <a:t>Immigrants, rural-to-urban, great migration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Improved mass transit and cars made suburbs swell in size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 drained people and resources from the cities over the century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ym typeface="Wingdings"/>
              </a:rPr>
              <a:t>America’s wealth was poorly distributed </a:t>
            </a:r>
            <a:r>
              <a:rPr lang="en-US" b="0" dirty="0">
                <a:sym typeface="Wingdings"/>
              </a:rPr>
              <a:t>and led to a severe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decline in the agricultural sector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083BB-CACC-8142-AD5A-AD6FAFCA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02" y="4889480"/>
            <a:ext cx="4526717" cy="18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34AC-E7DA-D24B-9EC2-4FB16008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2017"/>
            <a:ext cx="5791200" cy="1371600"/>
          </a:xfrm>
        </p:spPr>
        <p:txBody>
          <a:bodyPr/>
          <a:lstStyle/>
          <a:p>
            <a:r>
              <a:rPr lang="en-US" dirty="0"/>
              <a:t>Prohibition</a:t>
            </a:r>
            <a:br>
              <a:rPr lang="en-US" dirty="0"/>
            </a:br>
            <a:r>
              <a:rPr lang="en-US" dirty="0"/>
              <a:t>1920-1933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25BF-08A8-C74C-9C8E-76F30349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69" y="1242218"/>
            <a:ext cx="8162144" cy="4373563"/>
          </a:xfrm>
        </p:spPr>
        <p:txBody>
          <a:bodyPr/>
          <a:lstStyle/>
          <a:p>
            <a:r>
              <a:rPr lang="en-US" dirty="0"/>
              <a:t>Which Amendment was this?</a:t>
            </a:r>
          </a:p>
          <a:p>
            <a:r>
              <a:rPr lang="en-US" dirty="0"/>
              <a:t>What does this mean?</a:t>
            </a:r>
          </a:p>
          <a:p>
            <a:endParaRPr lang="en-US" dirty="0"/>
          </a:p>
          <a:p>
            <a:r>
              <a:rPr lang="en-US" dirty="0"/>
              <a:t>Speakeasy: Illegal liquor store or night club during the Prohibition</a:t>
            </a:r>
          </a:p>
          <a:p>
            <a:r>
              <a:rPr lang="en-US" u="sng" dirty="0">
                <a:solidFill>
                  <a:srgbClr val="0000FF"/>
                </a:solidFill>
              </a:rPr>
              <a:t>Bootlegger: </a:t>
            </a:r>
            <a:r>
              <a:rPr lang="en-US" dirty="0"/>
              <a:t>A person who makes, distributes, or sells alcohol illegally.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CFB82-8FFB-774E-9BD1-6A1DA138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019" y="3428999"/>
            <a:ext cx="4002583" cy="32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2296</TotalTime>
  <Words>969</Words>
  <Application>Microsoft Macintosh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Essential</vt:lpstr>
      <vt:lpstr>Bell Ringer #1 3/20/19</vt:lpstr>
      <vt:lpstr>Bell Ringer #2 3/21/19</vt:lpstr>
      <vt:lpstr> A Booming Economy</vt:lpstr>
      <vt:lpstr>How did Mass Production and The Automobile Change the Economy?</vt:lpstr>
      <vt:lpstr>PowerPoint Presentation</vt:lpstr>
      <vt:lpstr>How did Consumer Culture Grow the Economy?</vt:lpstr>
      <vt:lpstr>PowerPoint Presentation</vt:lpstr>
      <vt:lpstr>Who benefited from this economic Boom?</vt:lpstr>
      <vt:lpstr>Prohibition 1920-1933 </vt:lpstr>
      <vt:lpstr>  The Business of Government</vt:lpstr>
      <vt:lpstr>What was Harding’s “Return to Normalcy”?</vt:lpstr>
      <vt:lpstr>PowerPoint Presentation</vt:lpstr>
      <vt:lpstr>PowerPoint Presentation</vt:lpstr>
      <vt:lpstr>What happened when Coolidge took Office?</vt:lpstr>
      <vt:lpstr>How did America’s role in the World Change after WWI?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16.1 A Booming Economy</dc:title>
  <dc:creator>Ryan Abrams</dc:creator>
  <cp:lastModifiedBy>Taylor Hunter</cp:lastModifiedBy>
  <cp:revision>19</cp:revision>
  <dcterms:created xsi:type="dcterms:W3CDTF">2016-02-25T04:19:59Z</dcterms:created>
  <dcterms:modified xsi:type="dcterms:W3CDTF">2019-03-21T15:22:43Z</dcterms:modified>
</cp:coreProperties>
</file>