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76" d="100"/>
          <a:sy n="76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21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3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32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4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6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4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8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5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6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44901E0-2AEE-7445-9FE8-BD9E7DFEF5E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C6C005C-2597-7748-A42E-F9A7B96F2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0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819E0-2273-CC45-B9A7-2D24DE197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Rise of Communism, Fascism, &amp; Dictators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18BA7-F150-5A4E-B2E9-DE229F1A63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7</a:t>
            </a:r>
          </a:p>
        </p:txBody>
      </p:sp>
    </p:spTree>
    <p:extLst>
      <p:ext uri="{BB962C8B-B14F-4D97-AF65-F5344CB8AC3E}">
        <p14:creationId xmlns:p14="http://schemas.microsoft.com/office/powerpoint/2010/main" val="197985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DBCE-EF7E-674E-B450-7E63E296C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137" y="601172"/>
            <a:ext cx="7729728" cy="1188720"/>
          </a:xfrm>
        </p:spPr>
        <p:txBody>
          <a:bodyPr/>
          <a:lstStyle/>
          <a:p>
            <a:r>
              <a:rPr lang="en-US" dirty="0"/>
              <a:t>Soviet 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2C91-2BD6-204E-8FA3-662E954F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100" y="2322490"/>
            <a:ext cx="9002333" cy="4535510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/>
              <a:t>Lenin ended Russian involvement in World War I, sent Leon Trotsky to negotiate peace with Central Powers</a:t>
            </a:r>
            <a:endParaRPr lang="en-US" dirty="0"/>
          </a:p>
          <a:p>
            <a:r>
              <a:rPr lang="en-US" sz="2000" dirty="0"/>
              <a:t>1922, Lenin officially created new state known as </a:t>
            </a:r>
            <a:r>
              <a:rPr lang="en-US" sz="2000" b="1" i="1" dirty="0"/>
              <a:t>Union of Soviet Socialist Republics </a:t>
            </a:r>
            <a:r>
              <a:rPr lang="en-US" sz="2000" dirty="0"/>
              <a:t>– USSR – “Soviet Union”</a:t>
            </a:r>
          </a:p>
          <a:p>
            <a:pPr fontAlgn="base"/>
            <a:r>
              <a:rPr lang="en-US" sz="2000" dirty="0"/>
              <a:t>Other member of communist party vying for control was </a:t>
            </a:r>
            <a:r>
              <a:rPr lang="en-US" sz="2000" b="1" i="1" dirty="0"/>
              <a:t>Joseph Stalin</a:t>
            </a:r>
            <a:endParaRPr lang="en-US" sz="1600" dirty="0"/>
          </a:p>
          <a:p>
            <a:pPr fontAlgn="base"/>
            <a:r>
              <a:rPr lang="en-US" sz="2000" dirty="0"/>
              <a:t>1929, Stalin removed Bolsheviks from revolutionary era from Politburo, established a dictatorship</a:t>
            </a:r>
            <a:endParaRPr lang="en-US" sz="1600" dirty="0"/>
          </a:p>
          <a:p>
            <a:pPr lvl="1" fontAlgn="base"/>
            <a:r>
              <a:rPr lang="en-US" sz="1800" b="1" i="1" dirty="0"/>
              <a:t>Collectivization</a:t>
            </a:r>
            <a:r>
              <a:rPr lang="en-US" sz="1800" dirty="0"/>
              <a:t> is a system in which private farms were eliminated and government owned all land with peasants working it</a:t>
            </a:r>
            <a:endParaRPr lang="en-US" sz="1400" b="1" i="1" dirty="0"/>
          </a:p>
          <a:p>
            <a:pPr lvl="1" fontAlgn="base"/>
            <a:r>
              <a:rPr lang="en-US" sz="1800" dirty="0"/>
              <a:t>In response, Stalin cut off agricultural supplies to Ukraine, resulting in the deaths of 5-7 million people – </a:t>
            </a:r>
            <a:r>
              <a:rPr lang="en-US" sz="1800" b="1" i="1" dirty="0"/>
              <a:t>The Great Famine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286186-316A-6946-A503-4BBAFB2E5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4518" y="0"/>
            <a:ext cx="2307167" cy="239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3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B7CA-72DD-6244-8D62-0D924203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Joseph STalin</a:t>
            </a:r>
          </a:p>
        </p:txBody>
      </p:sp>
      <p:pic>
        <p:nvPicPr>
          <p:cNvPr id="2050" name="Picture 2" descr="Image result for joseph stalin">
            <a:extLst>
              <a:ext uri="{FF2B5EF4-FFF2-40B4-BE49-F238E27FC236}">
                <a16:creationId xmlns:a16="http://schemas.microsoft.com/office/drawing/2014/main" id="{B1FC6475-978D-FF4C-BAE1-E677CE4E08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2"/>
          <a:stretch/>
        </p:blipFill>
        <p:spPr bwMode="auto">
          <a:xfrm>
            <a:off x="20" y="10"/>
            <a:ext cx="465732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6EABB-61DF-5F44-B1A7-B70B354B5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496" y="2343955"/>
            <a:ext cx="5925310" cy="4185634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Stalin strengthened control over party, those who resisted were sent to forced labor camps in Siberia – </a:t>
            </a:r>
            <a:r>
              <a:rPr lang="en-US" sz="2400" b="1" i="1" dirty="0"/>
              <a:t>Gulags</a:t>
            </a:r>
            <a:endParaRPr lang="en-US" sz="2400" dirty="0"/>
          </a:p>
          <a:p>
            <a:pPr fontAlgn="base"/>
            <a:r>
              <a:rPr lang="en-US" sz="2400" b="1" i="1" dirty="0"/>
              <a:t>Great Purge - </a:t>
            </a:r>
            <a:r>
              <a:rPr lang="en-US" sz="2400" dirty="0"/>
              <a:t>Stalin expelled and killed army officers, diplomats, union officials, intellectuals, and other dissidents</a:t>
            </a:r>
            <a:endParaRPr lang="en-US" sz="2400" b="1" i="1" dirty="0"/>
          </a:p>
          <a:p>
            <a:pPr lvl="1" fontAlgn="base"/>
            <a:r>
              <a:rPr lang="en-US" sz="2000" dirty="0"/>
              <a:t>Stalin purged the communist party of Old Bolsheviks, many were condemned to death</a:t>
            </a:r>
          </a:p>
          <a:p>
            <a:pPr fontAlgn="base"/>
            <a:r>
              <a:rPr lang="en-US" sz="2400" dirty="0"/>
              <a:t>Stalin solidified totalitarian regime, leaving few people that would oppose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2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28446-F025-C74F-A720-2881D8B5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64692"/>
            <a:ext cx="5928637" cy="1188720"/>
          </a:xfrm>
        </p:spPr>
        <p:txBody>
          <a:bodyPr>
            <a:normAutofit/>
          </a:bodyPr>
          <a:lstStyle/>
          <a:p>
            <a:r>
              <a:rPr lang="en-US" dirty="0"/>
              <a:t>Communism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8CBB9-7E17-3346-BA23-2F16654C4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38044"/>
            <a:ext cx="5925312" cy="3101983"/>
          </a:xfrm>
        </p:spPr>
        <p:txBody>
          <a:bodyPr>
            <a:normAutofit/>
          </a:bodyPr>
          <a:lstStyle/>
          <a:p>
            <a:r>
              <a:rPr lang="en-US" sz="2400" b="1" i="1" u="sng" dirty="0">
                <a:solidFill>
                  <a:srgbClr val="0070C0"/>
                </a:solidFill>
              </a:rPr>
              <a:t>Communism</a:t>
            </a:r>
            <a:r>
              <a:rPr lang="en-US" sz="2400" i="1" dirty="0">
                <a:solidFill>
                  <a:srgbClr val="0070C0"/>
                </a:solidFill>
              </a:rPr>
              <a:t>-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type of government</a:t>
            </a:r>
            <a:r>
              <a:rPr lang="en-US" sz="2400" i="1" dirty="0"/>
              <a:t> and philosophy. Its goal is to form a society where </a:t>
            </a:r>
            <a:r>
              <a:rPr lang="en-US" sz="2400" i="1" dirty="0">
                <a:solidFill>
                  <a:srgbClr val="0070C0"/>
                </a:solidFill>
              </a:rPr>
              <a:t>everything is shared equally</a:t>
            </a:r>
            <a:r>
              <a:rPr lang="en-US" sz="2400" i="1" dirty="0"/>
              <a:t>. </a:t>
            </a:r>
          </a:p>
          <a:p>
            <a:pPr lvl="1"/>
            <a:r>
              <a:rPr lang="en-US" sz="2200" dirty="0"/>
              <a:t>Government owns and controls most everything including property, means of production, education, transportation, and agriculture.</a:t>
            </a:r>
          </a:p>
          <a:p>
            <a:endParaRPr lang="en-US" dirty="0"/>
          </a:p>
        </p:txBody>
      </p:sp>
      <p:pic>
        <p:nvPicPr>
          <p:cNvPr id="1028" name="Picture 4" descr="russian_peasants">
            <a:extLst>
              <a:ext uri="{FF2B5EF4-FFF2-40B4-BE49-F238E27FC236}">
                <a16:creationId xmlns:a16="http://schemas.microsoft.com/office/drawing/2014/main" id="{75E95754-3576-FF44-B794-C3C622A3FF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9"/>
          <a:stretch/>
        </p:blipFill>
        <p:spPr bwMode="auto">
          <a:xfrm>
            <a:off x="7537979" y="-1"/>
            <a:ext cx="4654296" cy="341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gulag">
            <a:extLst>
              <a:ext uri="{FF2B5EF4-FFF2-40B4-BE49-F238E27FC236}">
                <a16:creationId xmlns:a16="http://schemas.microsoft.com/office/drawing/2014/main" id="{ED666C60-EE18-FF40-8C2C-CA5398EA8A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1" r="7467" b="1"/>
          <a:stretch/>
        </p:blipFill>
        <p:spPr bwMode="auto">
          <a:xfrm>
            <a:off x="7537980" y="3447288"/>
            <a:ext cx="4654020" cy="341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93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6BA7-B3F8-4F48-92F3-D0D6859E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61077"/>
          </a:xfrm>
        </p:spPr>
        <p:txBody>
          <a:bodyPr/>
          <a:lstStyle/>
          <a:p>
            <a:r>
              <a:rPr lang="en-US" dirty="0"/>
              <a:t>Fascism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D16B-30E0-E94B-87B5-7B7888B7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496" y="1867437"/>
            <a:ext cx="8577329" cy="454624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i="1" u="sng" dirty="0"/>
              <a:t>ITALY:</a:t>
            </a:r>
          </a:p>
          <a:p>
            <a:pPr fontAlgn="base"/>
            <a:r>
              <a:rPr lang="en-US" sz="2000" dirty="0"/>
              <a:t>Benito Mussolini created Fascism in 1922 when he established a dictatorship in Italy</a:t>
            </a:r>
          </a:p>
          <a:p>
            <a:pPr fontAlgn="base"/>
            <a:r>
              <a:rPr lang="en-US" sz="2000" b="1" u="sng" dirty="0">
                <a:solidFill>
                  <a:srgbClr val="0070C0"/>
                </a:solidFill>
              </a:rPr>
              <a:t>Fascism</a:t>
            </a:r>
            <a:r>
              <a:rPr lang="en-US" sz="2000" dirty="0">
                <a:solidFill>
                  <a:srgbClr val="0070C0"/>
                </a:solidFill>
              </a:rPr>
              <a:t>-- a militant political movement, socialist and conservative, that emphasized loyalty to the state and obedience to the leader</a:t>
            </a:r>
          </a:p>
          <a:p>
            <a:pPr fontAlgn="base"/>
            <a:r>
              <a:rPr lang="en-US" sz="2000" dirty="0"/>
              <a:t>Weak political leadership, high unemployment rates, a depressed economy, communist fears, and disappointment with Treaty of Versailles helped Fascist Party gain power</a:t>
            </a:r>
          </a:p>
          <a:p>
            <a:pPr fontAlgn="base"/>
            <a:r>
              <a:rPr lang="en-US" sz="2000" dirty="0"/>
              <a:t>Mussolini used force to establish dictatorship, ending freedom of press, encouraging economic growth by ending labor conflicts, disbanding labor unions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5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B79B3-268C-0C49-AAC9-F8EE3C95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33341"/>
            <a:ext cx="7729728" cy="1188720"/>
          </a:xfrm>
        </p:spPr>
        <p:txBody>
          <a:bodyPr/>
          <a:lstStyle/>
          <a:p>
            <a:r>
              <a:rPr lang="en-US" dirty="0"/>
              <a:t>Mussolini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1AC3-3B25-A548-9137-681FD4F9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999" y="2169126"/>
            <a:ext cx="6316134" cy="391796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600" dirty="0"/>
              <a:t>Mussolini killed political opponents and abolished opposition parties, believing that too many political parties would destroy any type of unity in the state</a:t>
            </a:r>
          </a:p>
          <a:p>
            <a:pPr fontAlgn="base"/>
            <a:r>
              <a:rPr lang="en-US" sz="2600" dirty="0"/>
              <a:t>Instead, Mussolini supported a single party with a strong leader </a:t>
            </a:r>
            <a:r>
              <a:rPr lang="en-US" sz="2600" i="1" dirty="0"/>
              <a:t>(surprise, surprise… he meant himself!)</a:t>
            </a:r>
            <a:endParaRPr lang="en-US" sz="2600" dirty="0"/>
          </a:p>
          <a:p>
            <a:pPr fontAlgn="base"/>
            <a:r>
              <a:rPr lang="en-US" sz="2600" dirty="0"/>
              <a:t>By seeking military conquests, Mussolini looked to regain the old glory of ancient Rome</a:t>
            </a:r>
          </a:p>
          <a:p>
            <a:endParaRPr lang="en-US" dirty="0"/>
          </a:p>
        </p:txBody>
      </p:sp>
      <p:pic>
        <p:nvPicPr>
          <p:cNvPr id="3074" name="Picture 2" descr="mussolini">
            <a:extLst>
              <a:ext uri="{FF2B5EF4-FFF2-40B4-BE49-F238E27FC236}">
                <a16:creationId xmlns:a16="http://schemas.microsoft.com/office/drawing/2014/main" id="{0BE78D5A-F0EE-A145-B7B0-A7ED55CD9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36" y="2169126"/>
            <a:ext cx="2794000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1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4C9A-EAC4-C44F-B553-A46B78BC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859" y="263405"/>
            <a:ext cx="5219531" cy="722440"/>
          </a:xfrm>
        </p:spPr>
        <p:txBody>
          <a:bodyPr>
            <a:normAutofit fontScale="90000"/>
          </a:bodyPr>
          <a:lstStyle/>
          <a:p>
            <a:r>
              <a:rPr lang="en-US" dirty="0"/>
              <a:t>Nazism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0A740-8FC3-BC49-B7C1-A4E498ECF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1" y="985846"/>
            <a:ext cx="7044266" cy="560875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The Nazis started as a small right-wing political group</a:t>
            </a:r>
            <a:endParaRPr lang="en-US" sz="1600" dirty="0"/>
          </a:p>
          <a:p>
            <a:pPr fontAlgn="base"/>
            <a:r>
              <a:rPr lang="en-US" dirty="0"/>
              <a:t>Eventually were renamed the National Socialist German Worker’s Party (Nazi)</a:t>
            </a:r>
            <a:endParaRPr lang="en-US" sz="1600" dirty="0"/>
          </a:p>
          <a:p>
            <a:pPr fontAlgn="base"/>
            <a:r>
              <a:rPr lang="en-US" dirty="0"/>
              <a:t>Adolf Hitler emerged as leader of the Nazi Party when he wrote </a:t>
            </a:r>
            <a:r>
              <a:rPr lang="en-US" b="1" i="1" dirty="0"/>
              <a:t>Mein </a:t>
            </a:r>
            <a:r>
              <a:rPr lang="en-US" b="1" i="1" dirty="0" err="1"/>
              <a:t>Kampf</a:t>
            </a:r>
            <a:r>
              <a:rPr lang="en-US" b="1" i="1" dirty="0"/>
              <a:t> </a:t>
            </a:r>
            <a:r>
              <a:rPr lang="en-US" dirty="0"/>
              <a:t>(My Struggle) in 1923 while in jail</a:t>
            </a:r>
          </a:p>
          <a:p>
            <a:pPr lvl="1" fontAlgn="base"/>
            <a:r>
              <a:rPr lang="en-US" dirty="0"/>
              <a:t>Became the blueprint for the Nazi Party Platform</a:t>
            </a:r>
            <a:endParaRPr lang="en-US" sz="1200" dirty="0"/>
          </a:p>
          <a:p>
            <a:pPr fontAlgn="base"/>
            <a:r>
              <a:rPr lang="en-US" dirty="0"/>
              <a:t>Blamed Germany’s defeat in WWI and subsequent problems on “traitors” - communists and Jews</a:t>
            </a:r>
            <a:endParaRPr lang="en-US" sz="1600" dirty="0"/>
          </a:p>
          <a:p>
            <a:pPr fontAlgn="base"/>
            <a:r>
              <a:rPr lang="en-US" dirty="0"/>
              <a:t>Nazi Party promoted German nationalism using Hitler’s theory of the “master race”</a:t>
            </a:r>
            <a:endParaRPr lang="en-US" sz="1600" dirty="0"/>
          </a:p>
          <a:p>
            <a:pPr lvl="1" fontAlgn="base"/>
            <a:r>
              <a:rPr lang="en-US" dirty="0"/>
              <a:t>Aryan race was considered superior to all others and Hitler advocated German expansion using nearby “living space” in Eastern Europe</a:t>
            </a:r>
            <a:endParaRPr lang="en-US" sz="1200" dirty="0"/>
          </a:p>
          <a:p>
            <a:pPr lvl="1" fontAlgn="base"/>
            <a:r>
              <a:rPr lang="en-US" dirty="0"/>
              <a:t>Hitler continued to use racist philosophy to justify many of the actions of the Nazi Party</a:t>
            </a:r>
            <a:endParaRPr lang="en-US" sz="1200" dirty="0"/>
          </a:p>
          <a:p>
            <a:pPr fontAlgn="base"/>
            <a:r>
              <a:rPr lang="en-US" dirty="0"/>
              <a:t>Purged Germany of its former cultural values, including religion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718F4BC-992D-4F42-AD33-F8D4321DC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4419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34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504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Rise of Communism, Fascism, &amp; Dictators</vt:lpstr>
      <vt:lpstr>Soviet Union</vt:lpstr>
      <vt:lpstr>Joseph STalin</vt:lpstr>
      <vt:lpstr>Communism </vt:lpstr>
      <vt:lpstr>Fascism</vt:lpstr>
      <vt:lpstr>Mussolini</vt:lpstr>
      <vt:lpstr>Nazism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Communism, Fascism, &amp; Dictators</dc:title>
  <dc:creator>Taylor Hunter</dc:creator>
  <cp:lastModifiedBy>Taylor Hunter</cp:lastModifiedBy>
  <cp:revision>2</cp:revision>
  <dcterms:created xsi:type="dcterms:W3CDTF">2019-12-12T23:18:30Z</dcterms:created>
  <dcterms:modified xsi:type="dcterms:W3CDTF">2019-12-12T23:23:50Z</dcterms:modified>
</cp:coreProperties>
</file>