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13"/>
  </p:notesMasterIdLst>
  <p:sldIdLst>
    <p:sldId id="266" r:id="rId3"/>
    <p:sldId id="257" r:id="rId4"/>
    <p:sldId id="258" r:id="rId5"/>
    <p:sldId id="259" r:id="rId6"/>
    <p:sldId id="260" r:id="rId7"/>
    <p:sldId id="261" r:id="rId8"/>
    <p:sldId id="262" r:id="rId9"/>
    <p:sldId id="263" r:id="rId10"/>
    <p:sldId id="264" r:id="rId11"/>
    <p:sldId id="265" r:id="rId12"/>
  </p:sldIdLst>
  <p:sldSz cx="9144000" cy="6858000" type="screen4x3"/>
  <p:notesSz cx="6858000" cy="9144000"/>
  <p:embeddedFontLst>
    <p:embeddedFont>
      <p:font typeface="Cabin" pitchFamily="2" charset="77"/>
      <p:regular r:id="rId14"/>
      <p:bold r:id="rId15"/>
      <p:italic r:id="rId16"/>
      <p:boldItalic r:id="rId17"/>
    </p:embeddedFont>
    <p:embeddedFont>
      <p:font typeface="Calibri" panose="020F0502020204030204" pitchFamily="34" charset="0"/>
      <p:regular r:id="rId18"/>
      <p:bold r:id="rId19"/>
      <p:italic r:id="rId20"/>
      <p:boldItalic r:id="rId21"/>
    </p:embeddedFont>
    <p:embeddedFont>
      <p:font typeface="Georgia" panose="02040502050405020303" pitchFamily="18" charset="0"/>
      <p:regular r:id="rId22"/>
      <p:bold r:id="rId23"/>
      <p:italic r:id="rId24"/>
      <p:boldItalic r:id="rId25"/>
    </p:embeddedFont>
    <p:embeddedFont>
      <p:font typeface="Rambla" panose="02000503000000020004" pitchFamily="2" charset="77"/>
      <p:regular r:id="rId26"/>
      <p:bold r:id="rId27"/>
      <p:italic r:id="rId28"/>
      <p:boldItalic r:id="rId29"/>
    </p:embeddedFont>
    <p:embeddedFont>
      <p:font typeface="Verdana" panose="020B0604030504040204"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72"/>
    <p:restoredTop sz="94643"/>
  </p:normalViewPr>
  <p:slideViewPr>
    <p:cSldViewPr snapToGrid="0">
      <p:cViewPr varScale="1">
        <p:scale>
          <a:sx n="85" d="100"/>
          <a:sy n="85" d="100"/>
        </p:scale>
        <p:origin x="1720"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21" Type="http://schemas.openxmlformats.org/officeDocument/2006/relationships/font" Target="fonts/font8.fntdata"/><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font" Target="fonts/font20.fntdata"/><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1.fntdata"/><Relationship Id="rId32" Type="http://schemas.openxmlformats.org/officeDocument/2006/relationships/font" Target="fonts/font19.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 name="Google Shape;210;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 name="Google Shape;216;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1" name="Google Shape;221;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438d044b5f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6" name="Google Shape;226;g438d044b5f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27" name="Google Shape;227;g438d044b5f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7</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438d044b5f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33" name="Google Shape;233;g438d044b5f_0_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34" name="Google Shape;234;g438d044b5f_0_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8</a:t>
            </a:fld>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438d044b5f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40" name="Google Shape;240;g438d044b5f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41" name="Google Shape;241;g438d044b5f_0_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9</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3"/>
        <p:cNvGrpSpPr/>
        <p:nvPr/>
      </p:nvGrpSpPr>
      <p:grpSpPr>
        <a:xfrm>
          <a:off x="0" y="0"/>
          <a:ext cx="0" cy="0"/>
          <a:chOff x="0" y="0"/>
          <a:chExt cx="0" cy="0"/>
        </a:xfrm>
      </p:grpSpPr>
      <p:sp>
        <p:nvSpPr>
          <p:cNvPr id="24" name="Google Shape;24;p3"/>
          <p:cNvSpPr txBox="1">
            <a:spLocks noGrp="1"/>
          </p:cNvSpPr>
          <p:nvPr>
            <p:ph type="ctrTitle"/>
          </p:nvPr>
        </p:nvSpPr>
        <p:spPr>
          <a:xfrm>
            <a:off x="1432560" y="359898"/>
            <a:ext cx="7406640" cy="1472184"/>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rgbClr val="444454"/>
              </a:buClr>
              <a:buSzPts val="4300"/>
              <a:buFont typeface="Cabin"/>
              <a:buNone/>
              <a:defRPr sz="4300" b="0" i="0" u="none" strike="noStrike" cap="none">
                <a:solidFill>
                  <a:srgbClr val="444454"/>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 name="Google Shape;25;p3"/>
          <p:cNvSpPr txBox="1">
            <a:spLocks noGrp="1"/>
          </p:cNvSpPr>
          <p:nvPr>
            <p:ph type="subTitle" idx="1"/>
          </p:nvPr>
        </p:nvSpPr>
        <p:spPr>
          <a:xfrm>
            <a:off x="1432560" y="1850064"/>
            <a:ext cx="7406640" cy="1752600"/>
          </a:xfrm>
          <a:prstGeom prst="rect">
            <a:avLst/>
          </a:prstGeom>
          <a:noFill/>
          <a:ln>
            <a:noFill/>
          </a:ln>
        </p:spPr>
        <p:txBody>
          <a:bodyPr spcFirstLastPara="1" wrap="square" lIns="91425" tIns="0" rIns="91425" bIns="45700" anchor="t" anchorCtr="0"/>
          <a:lstStyle>
            <a:lvl1pPr marR="0" lvl="0" algn="l" rtl="0">
              <a:lnSpc>
                <a:spcPct val="100000"/>
              </a:lnSpc>
              <a:spcBef>
                <a:spcPts val="600"/>
              </a:spcBef>
              <a:spcAft>
                <a:spcPts val="0"/>
              </a:spcAft>
              <a:buClr>
                <a:schemeClr val="accent1"/>
              </a:buClr>
              <a:buSzPts val="2080"/>
              <a:buFont typeface="Noto Sans Symbols"/>
              <a:buNone/>
              <a:defRPr sz="2600" b="0" i="0" u="none" strike="noStrike" cap="none">
                <a:solidFill>
                  <a:srgbClr val="262632"/>
                </a:solidFill>
                <a:latin typeface="Cabin"/>
                <a:ea typeface="Cabin"/>
                <a:cs typeface="Cabin"/>
                <a:sym typeface="Cabin"/>
              </a:defRPr>
            </a:lvl1pPr>
            <a:lvl2pPr marR="0" lvl="1" algn="ctr" rtl="0">
              <a:lnSpc>
                <a:spcPct val="100000"/>
              </a:lnSpc>
              <a:spcBef>
                <a:spcPts val="550"/>
              </a:spcBef>
              <a:spcAft>
                <a:spcPts val="0"/>
              </a:spcAft>
              <a:buClr>
                <a:schemeClr val="accent1"/>
              </a:buClr>
              <a:buSzPts val="2800"/>
              <a:buFont typeface="Verdana"/>
              <a:buNone/>
              <a:defRPr sz="2800" b="0" i="0" u="none" strike="noStrike" cap="none">
                <a:solidFill>
                  <a:schemeClr val="dk1"/>
                </a:solidFill>
                <a:latin typeface="Cabin"/>
                <a:ea typeface="Cabin"/>
                <a:cs typeface="Cabin"/>
                <a:sym typeface="Cabin"/>
              </a:defRPr>
            </a:lvl2pPr>
            <a:lvl3pPr marR="0" lvl="2" algn="ctr" rtl="0">
              <a:lnSpc>
                <a:spcPct val="100000"/>
              </a:lnSpc>
              <a:spcBef>
                <a:spcPts val="480"/>
              </a:spcBef>
              <a:spcAft>
                <a:spcPts val="0"/>
              </a:spcAft>
              <a:buClr>
                <a:schemeClr val="accent2"/>
              </a:buClr>
              <a:buSzPts val="2400"/>
              <a:buFont typeface="Noto Sans Symbols"/>
              <a:buNone/>
              <a:defRPr sz="2400" b="0" i="0" u="none" strike="noStrike" cap="none">
                <a:solidFill>
                  <a:schemeClr val="dk1"/>
                </a:solidFill>
                <a:latin typeface="Cabin"/>
                <a:ea typeface="Cabin"/>
                <a:cs typeface="Cabin"/>
                <a:sym typeface="Cabin"/>
              </a:defRPr>
            </a:lvl3pPr>
            <a:lvl4pPr marR="0" lvl="3" algn="ctr" rtl="0">
              <a:lnSpc>
                <a:spcPct val="100000"/>
              </a:lnSpc>
              <a:spcBef>
                <a:spcPts val="400"/>
              </a:spcBef>
              <a:spcAft>
                <a:spcPts val="0"/>
              </a:spcAft>
              <a:buClr>
                <a:schemeClr val="accent3"/>
              </a:buClr>
              <a:buSzPts val="2000"/>
              <a:buFont typeface="Noto Sans Symbols"/>
              <a:buNone/>
              <a:defRPr sz="2000" b="0" i="0" u="none" strike="noStrike" cap="none">
                <a:solidFill>
                  <a:schemeClr val="dk1"/>
                </a:solidFill>
                <a:latin typeface="Cabin"/>
                <a:ea typeface="Cabin"/>
                <a:cs typeface="Cabin"/>
                <a:sym typeface="Cabin"/>
              </a:defRPr>
            </a:lvl4pPr>
            <a:lvl5pPr marR="0" lvl="4" algn="ctr" rtl="0">
              <a:lnSpc>
                <a:spcPct val="100000"/>
              </a:lnSpc>
              <a:spcBef>
                <a:spcPts val="400"/>
              </a:spcBef>
              <a:spcAft>
                <a:spcPts val="0"/>
              </a:spcAft>
              <a:buClr>
                <a:schemeClr val="accent4"/>
              </a:buClr>
              <a:buSzPts val="2000"/>
              <a:buFont typeface="Noto Sans Symbols"/>
              <a:buNone/>
              <a:defRPr sz="2000" b="0" i="0" u="none" strike="noStrike" cap="none">
                <a:solidFill>
                  <a:schemeClr val="dk1"/>
                </a:solidFill>
                <a:latin typeface="Cabin"/>
                <a:ea typeface="Cabin"/>
                <a:cs typeface="Cabin"/>
                <a:sym typeface="Cabin"/>
              </a:defRPr>
            </a:lvl5pPr>
            <a:lvl6pPr marR="0" lvl="5" algn="ctr" rtl="0">
              <a:lnSpc>
                <a:spcPct val="100000"/>
              </a:lnSpc>
              <a:spcBef>
                <a:spcPts val="400"/>
              </a:spcBef>
              <a:spcAft>
                <a:spcPts val="0"/>
              </a:spcAft>
              <a:buClr>
                <a:schemeClr val="accent5"/>
              </a:buClr>
              <a:buSzPts val="2000"/>
              <a:buFont typeface="Noto Sans Symbols"/>
              <a:buNone/>
              <a:defRPr sz="2000" b="0" i="0" u="none" strike="noStrike" cap="none">
                <a:solidFill>
                  <a:schemeClr val="dk1"/>
                </a:solidFill>
                <a:latin typeface="Cabin"/>
                <a:ea typeface="Cabin"/>
                <a:cs typeface="Cabin"/>
                <a:sym typeface="Cabin"/>
              </a:defRPr>
            </a:lvl6pPr>
            <a:lvl7pPr marR="0" lvl="6" algn="ctr" rtl="0">
              <a:lnSpc>
                <a:spcPct val="100000"/>
              </a:lnSpc>
              <a:spcBef>
                <a:spcPts val="400"/>
              </a:spcBef>
              <a:spcAft>
                <a:spcPts val="0"/>
              </a:spcAft>
              <a:buClr>
                <a:schemeClr val="accent6"/>
              </a:buClr>
              <a:buSzPts val="2000"/>
              <a:buFont typeface="Noto Sans Symbols"/>
              <a:buNone/>
              <a:defRPr sz="2000" b="0" i="0" u="none" strike="noStrike" cap="none">
                <a:solidFill>
                  <a:schemeClr val="dk1"/>
                </a:solidFill>
                <a:latin typeface="Cabin"/>
                <a:ea typeface="Cabin"/>
                <a:cs typeface="Cabin"/>
                <a:sym typeface="Cabin"/>
              </a:defRPr>
            </a:lvl7pPr>
            <a:lvl8pPr marR="0" lvl="7" algn="ctr" rtl="0">
              <a:lnSpc>
                <a:spcPct val="100000"/>
              </a:lnSpc>
              <a:spcBef>
                <a:spcPts val="400"/>
              </a:spcBef>
              <a:spcAft>
                <a:spcPts val="0"/>
              </a:spcAft>
              <a:buClr>
                <a:schemeClr val="accent6"/>
              </a:buClr>
              <a:buSzPts val="2000"/>
              <a:buFont typeface="Noto Sans Symbols"/>
              <a:buNone/>
              <a:defRPr sz="2000" b="0" i="0" u="none" strike="noStrike" cap="none">
                <a:solidFill>
                  <a:schemeClr val="dk1"/>
                </a:solidFill>
                <a:latin typeface="Cabin"/>
                <a:ea typeface="Cabin"/>
                <a:cs typeface="Cabin"/>
                <a:sym typeface="Cabin"/>
              </a:defRPr>
            </a:lvl8pPr>
            <a:lvl9pPr marR="0" lvl="8" algn="ctr" rtl="0">
              <a:lnSpc>
                <a:spcPct val="100000"/>
              </a:lnSpc>
              <a:spcBef>
                <a:spcPts val="400"/>
              </a:spcBef>
              <a:spcAft>
                <a:spcPts val="0"/>
              </a:spcAft>
              <a:buClr>
                <a:schemeClr val="accent6"/>
              </a:buClr>
              <a:buSzPts val="2000"/>
              <a:buFont typeface="Noto Sans Symbols"/>
              <a:buNone/>
              <a:defRPr sz="2000" b="0" i="0" u="none" strike="noStrike" cap="none">
                <a:solidFill>
                  <a:schemeClr val="dk1"/>
                </a:solidFill>
                <a:latin typeface="Cabin"/>
                <a:ea typeface="Cabin"/>
                <a:cs typeface="Cabin"/>
                <a:sym typeface="Cabin"/>
              </a:defRPr>
            </a:lvl9pPr>
          </a:lstStyle>
          <a:p>
            <a:endParaRPr/>
          </a:p>
        </p:txBody>
      </p:sp>
      <p:sp>
        <p:nvSpPr>
          <p:cNvPr id="26" name="Google Shape;26;p3"/>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lstStyle>
            <a:lvl1pPr marR="0" lvl="0" algn="r" rtl="0">
              <a:spcBef>
                <a:spcPts val="0"/>
              </a:spcBef>
              <a:spcAft>
                <a:spcPts val="0"/>
              </a:spcAft>
              <a:buSzPts val="1400"/>
              <a:buNone/>
              <a:defRPr sz="1200" b="0" i="0" u="none" strike="noStrike" cap="none">
                <a:solidFill>
                  <a:srgbClr val="9BADB1"/>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27" name="Google Shape;27;p3"/>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rgbClr val="9BADB1"/>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28" name="Google Shape;28;p3"/>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1200" b="0" i="0" u="none" strike="noStrike" cap="none">
                <a:solidFill>
                  <a:srgbClr val="9BADB1"/>
                </a:solidFill>
                <a:latin typeface="Cabin"/>
                <a:ea typeface="Cabin"/>
                <a:cs typeface="Cabin"/>
                <a:sym typeface="Cabin"/>
              </a:defRPr>
            </a:lvl1pPr>
            <a:lvl2pPr marL="0" marR="0" lvl="1" indent="0" algn="ctr" rtl="0">
              <a:spcBef>
                <a:spcPts val="0"/>
              </a:spcBef>
              <a:buNone/>
              <a:defRPr sz="1200" b="0" i="0" u="none" strike="noStrike" cap="none">
                <a:solidFill>
                  <a:srgbClr val="9BADB1"/>
                </a:solidFill>
                <a:latin typeface="Cabin"/>
                <a:ea typeface="Cabin"/>
                <a:cs typeface="Cabin"/>
                <a:sym typeface="Cabin"/>
              </a:defRPr>
            </a:lvl2pPr>
            <a:lvl3pPr marL="0" marR="0" lvl="2" indent="0" algn="ctr" rtl="0">
              <a:spcBef>
                <a:spcPts val="0"/>
              </a:spcBef>
              <a:buNone/>
              <a:defRPr sz="1200" b="0" i="0" u="none" strike="noStrike" cap="none">
                <a:solidFill>
                  <a:srgbClr val="9BADB1"/>
                </a:solidFill>
                <a:latin typeface="Cabin"/>
                <a:ea typeface="Cabin"/>
                <a:cs typeface="Cabin"/>
                <a:sym typeface="Cabin"/>
              </a:defRPr>
            </a:lvl3pPr>
            <a:lvl4pPr marL="0" marR="0" lvl="3" indent="0" algn="ctr" rtl="0">
              <a:spcBef>
                <a:spcPts val="0"/>
              </a:spcBef>
              <a:buNone/>
              <a:defRPr sz="1200" b="0" i="0" u="none" strike="noStrike" cap="none">
                <a:solidFill>
                  <a:srgbClr val="9BADB1"/>
                </a:solidFill>
                <a:latin typeface="Cabin"/>
                <a:ea typeface="Cabin"/>
                <a:cs typeface="Cabin"/>
                <a:sym typeface="Cabin"/>
              </a:defRPr>
            </a:lvl4pPr>
            <a:lvl5pPr marL="0" marR="0" lvl="4" indent="0" algn="ctr" rtl="0">
              <a:spcBef>
                <a:spcPts val="0"/>
              </a:spcBef>
              <a:buNone/>
              <a:defRPr sz="1200" b="0" i="0" u="none" strike="noStrike" cap="none">
                <a:solidFill>
                  <a:srgbClr val="9BADB1"/>
                </a:solidFill>
                <a:latin typeface="Cabin"/>
                <a:ea typeface="Cabin"/>
                <a:cs typeface="Cabin"/>
                <a:sym typeface="Cabin"/>
              </a:defRPr>
            </a:lvl5pPr>
            <a:lvl6pPr marL="0" marR="0" lvl="5" indent="0" algn="ctr" rtl="0">
              <a:spcBef>
                <a:spcPts val="0"/>
              </a:spcBef>
              <a:buNone/>
              <a:defRPr sz="1200" b="0" i="0" u="none" strike="noStrike" cap="none">
                <a:solidFill>
                  <a:srgbClr val="9BADB1"/>
                </a:solidFill>
                <a:latin typeface="Cabin"/>
                <a:ea typeface="Cabin"/>
                <a:cs typeface="Cabin"/>
                <a:sym typeface="Cabin"/>
              </a:defRPr>
            </a:lvl6pPr>
            <a:lvl7pPr marL="0" marR="0" lvl="6" indent="0" algn="ctr" rtl="0">
              <a:spcBef>
                <a:spcPts val="0"/>
              </a:spcBef>
              <a:buNone/>
              <a:defRPr sz="1200" b="0" i="0" u="none" strike="noStrike" cap="none">
                <a:solidFill>
                  <a:srgbClr val="9BADB1"/>
                </a:solidFill>
                <a:latin typeface="Cabin"/>
                <a:ea typeface="Cabin"/>
                <a:cs typeface="Cabin"/>
                <a:sym typeface="Cabin"/>
              </a:defRPr>
            </a:lvl7pPr>
            <a:lvl8pPr marL="0" marR="0" lvl="7" indent="0" algn="ctr" rtl="0">
              <a:spcBef>
                <a:spcPts val="0"/>
              </a:spcBef>
              <a:buNone/>
              <a:defRPr sz="1200" b="0" i="0" u="none" strike="noStrike" cap="none">
                <a:solidFill>
                  <a:srgbClr val="9BADB1"/>
                </a:solidFill>
                <a:latin typeface="Cabin"/>
                <a:ea typeface="Cabin"/>
                <a:cs typeface="Cabin"/>
                <a:sym typeface="Cabin"/>
              </a:defRPr>
            </a:lvl8pPr>
            <a:lvl9pPr marL="0" marR="0" lvl="8" indent="0" algn="ctr" rtl="0">
              <a:spcBef>
                <a:spcPts val="0"/>
              </a:spcBef>
              <a:buNone/>
              <a:defRPr sz="1200" b="0" i="0" u="none" strike="noStrike" cap="none">
                <a:solidFill>
                  <a:srgbClr val="9BADB1"/>
                </a:solidFill>
                <a:latin typeface="Cabin"/>
                <a:ea typeface="Cabin"/>
                <a:cs typeface="Cabin"/>
                <a:sym typeface="Cabin"/>
              </a:defRPr>
            </a:lvl9pPr>
          </a:lstStyle>
          <a:p>
            <a:pPr marL="0" lvl="0" indent="0" algn="ctr" rtl="0">
              <a:spcBef>
                <a:spcPts val="0"/>
              </a:spcBef>
              <a:spcAft>
                <a:spcPts val="0"/>
              </a:spcAft>
              <a:buNone/>
            </a:pPr>
            <a:fld id="{00000000-1234-1234-1234-123412341234}" type="slidenum">
              <a:rPr lang="en-US"/>
              <a:t>‹#›</a:t>
            </a:fld>
            <a:endParaRPr/>
          </a:p>
        </p:txBody>
      </p:sp>
      <p:sp>
        <p:nvSpPr>
          <p:cNvPr id="29" name="Google Shape;29;p3"/>
          <p:cNvSpPr/>
          <p:nvPr/>
        </p:nvSpPr>
        <p:spPr>
          <a:xfrm>
            <a:off x="921433" y="1413802"/>
            <a:ext cx="210312" cy="210312"/>
          </a:xfrm>
          <a:prstGeom prst="ellipse">
            <a:avLst/>
          </a:prstGeom>
          <a:gradFill>
            <a:gsLst>
              <a:gs pos="0">
                <a:srgbClr val="E2E6F8">
                  <a:alpha val="94901"/>
                </a:srgbClr>
              </a:gs>
              <a:gs pos="50000">
                <a:srgbClr val="CFD4E8">
                  <a:alpha val="89803"/>
                </a:srgbClr>
              </a:gs>
              <a:gs pos="95000">
                <a:srgbClr val="8F9BD3">
                  <a:alpha val="87843"/>
                </a:srgbClr>
              </a:gs>
              <a:gs pos="100000">
                <a:srgbClr val="4761BF">
                  <a:alpha val="84705"/>
                </a:srgbClr>
              </a:gs>
            </a:gsLst>
            <a:path path="circle">
              <a:fillToRect r="100000" b="100000"/>
            </a:path>
            <a:tileRect l="-100000" t="-100000"/>
          </a:gradFill>
          <a:ln w="9525" cap="rnd" cmpd="sng">
            <a:solidFill>
              <a:srgbClr val="69749D">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bin"/>
              <a:ea typeface="Cabin"/>
              <a:cs typeface="Cabin"/>
              <a:sym typeface="Cabin"/>
            </a:endParaRPr>
          </a:p>
        </p:txBody>
      </p:sp>
      <p:sp>
        <p:nvSpPr>
          <p:cNvPr id="30" name="Google Shape;30;p3"/>
          <p:cNvSpPr/>
          <p:nvPr/>
        </p:nvSpPr>
        <p:spPr>
          <a:xfrm>
            <a:off x="1157176" y="1345016"/>
            <a:ext cx="64008" cy="64008"/>
          </a:xfrm>
          <a:prstGeom prst="ellipse">
            <a:avLst/>
          </a:prstGeom>
          <a:noFill/>
          <a:ln w="12700" cap="rnd" cmpd="sng">
            <a:solidFill>
              <a:srgbClr val="646C8F">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bin"/>
              <a:ea typeface="Cabin"/>
              <a:cs typeface="Cabin"/>
              <a:sym typeface="Cabin"/>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bg>
      <p:bgPr>
        <a:blipFill rotWithShape="1">
          <a:blip r:embed="rId2">
            <a:alphaModFix/>
          </a:blip>
          <a:tile tx="0" ty="0" sx="50002" sy="50002" flip="none" algn="tl"/>
        </a:blipFill>
        <a:effectLst/>
      </p:bgPr>
    </p:bg>
    <p:spTree>
      <p:nvGrpSpPr>
        <p:cNvPr id="1" name="Shape 106"/>
        <p:cNvGrpSpPr/>
        <p:nvPr/>
      </p:nvGrpSpPr>
      <p:grpSpPr>
        <a:xfrm>
          <a:off x="0" y="0"/>
          <a:ext cx="0" cy="0"/>
          <a:chOff x="0" y="0"/>
          <a:chExt cx="0" cy="0"/>
        </a:xfrm>
      </p:grpSpPr>
      <p:sp>
        <p:nvSpPr>
          <p:cNvPr id="107" name="Google Shape;107;p14"/>
          <p:cNvSpPr txBox="1">
            <a:spLocks noGrp="1"/>
          </p:cNvSpPr>
          <p:nvPr>
            <p:ph type="title"/>
          </p:nvPr>
        </p:nvSpPr>
        <p:spPr>
          <a:xfrm>
            <a:off x="457200" y="273050"/>
            <a:ext cx="82296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2"/>
              </a:buClr>
              <a:buSzPts val="4100"/>
              <a:buFont typeface="Rambla"/>
              <a:buNone/>
              <a:defRPr sz="4100" b="1" i="0" u="none" strike="noStrike" cap="none">
                <a:solidFill>
                  <a:schemeClr val="dk2"/>
                </a:solidFill>
                <a:latin typeface="Rambla"/>
                <a:ea typeface="Rambla"/>
                <a:cs typeface="Rambla"/>
                <a:sym typeface="Rambl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08" name="Google Shape;108;p14"/>
          <p:cNvSpPr txBox="1">
            <a:spLocks noGrp="1"/>
          </p:cNvSpPr>
          <p:nvPr>
            <p:ph type="body" idx="1"/>
          </p:nvPr>
        </p:nvSpPr>
        <p:spPr>
          <a:xfrm>
            <a:off x="457200" y="5410200"/>
            <a:ext cx="4040100" cy="762000"/>
          </a:xfrm>
          <a:prstGeom prst="rect">
            <a:avLst/>
          </a:prstGeom>
          <a:solidFill>
            <a:schemeClr val="accent1"/>
          </a:solidFill>
          <a:ln w="9650" cap="flat" cmpd="sng">
            <a:solidFill>
              <a:schemeClr val="accent1"/>
            </a:solidFill>
            <a:prstDash val="solid"/>
            <a:miter lim="800000"/>
            <a:headEnd type="none" w="sm" len="sm"/>
            <a:tailEnd type="none" w="sm" len="sm"/>
          </a:ln>
        </p:spPr>
        <p:txBody>
          <a:bodyPr spcFirstLastPara="1" wrap="square" lIns="182875" tIns="45700" rIns="91425" bIns="45700" anchor="ctr" anchorCtr="0"/>
          <a:lstStyle>
            <a:lvl1pPr marL="457200" marR="0" lvl="0" indent="-228600" algn="l" rtl="0">
              <a:spcBef>
                <a:spcPts val="400"/>
              </a:spcBef>
              <a:spcAft>
                <a:spcPts val="0"/>
              </a:spcAft>
              <a:buClr>
                <a:schemeClr val="accent1"/>
              </a:buClr>
              <a:buSzPts val="1632"/>
              <a:buFont typeface="Noto Sans Symbols"/>
              <a:buNone/>
              <a:defRPr sz="2400" b="0" i="0" u="none" strike="noStrike" cap="none">
                <a:solidFill>
                  <a:schemeClr val="lt1"/>
                </a:solidFill>
                <a:latin typeface="Rambla"/>
                <a:ea typeface="Rambla"/>
                <a:cs typeface="Rambla"/>
                <a:sym typeface="Rambla"/>
              </a:defRPr>
            </a:lvl1pPr>
            <a:lvl2pPr marL="914400" marR="0" lvl="1" indent="-228600" algn="l" rtl="0">
              <a:spcBef>
                <a:spcPts val="324"/>
              </a:spcBef>
              <a:spcAft>
                <a:spcPts val="0"/>
              </a:spcAft>
              <a:buClr>
                <a:schemeClr val="accent1"/>
              </a:buClr>
              <a:buSzPts val="2000"/>
              <a:buFont typeface="Verdana"/>
              <a:buNone/>
              <a:defRPr sz="2000" b="1" i="0" u="none" strike="noStrike" cap="none">
                <a:solidFill>
                  <a:schemeClr val="dk1"/>
                </a:solidFill>
                <a:latin typeface="Rambla"/>
                <a:ea typeface="Rambla"/>
                <a:cs typeface="Rambla"/>
                <a:sym typeface="Rambla"/>
              </a:defRPr>
            </a:lvl2pPr>
            <a:lvl3pPr marL="1371600" marR="0" lvl="2" indent="-228600" algn="l" rtl="0">
              <a:spcBef>
                <a:spcPts val="350"/>
              </a:spcBef>
              <a:spcAft>
                <a:spcPts val="0"/>
              </a:spcAft>
              <a:buClr>
                <a:schemeClr val="accent2"/>
              </a:buClr>
              <a:buSzPts val="1800"/>
              <a:buFont typeface="Noto Sans Symbols"/>
              <a:buNone/>
              <a:defRPr sz="1800" b="1" i="0" u="none" strike="noStrike" cap="none">
                <a:solidFill>
                  <a:schemeClr val="dk1"/>
                </a:solidFill>
                <a:latin typeface="Rambla"/>
                <a:ea typeface="Rambla"/>
                <a:cs typeface="Rambla"/>
                <a:sym typeface="Rambla"/>
              </a:defRPr>
            </a:lvl3pPr>
            <a:lvl4pPr marL="1828800" marR="0" lvl="3" indent="-228600" algn="l" rtl="0">
              <a:spcBef>
                <a:spcPts val="350"/>
              </a:spcBef>
              <a:spcAft>
                <a:spcPts val="0"/>
              </a:spcAft>
              <a:buClr>
                <a:schemeClr val="accent2"/>
              </a:buClr>
              <a:buSzPts val="1600"/>
              <a:buFont typeface="Noto Sans Symbols"/>
              <a:buNone/>
              <a:defRPr sz="1600" b="1" i="0" u="none" strike="noStrike" cap="none">
                <a:solidFill>
                  <a:schemeClr val="dk1"/>
                </a:solidFill>
                <a:latin typeface="Rambla"/>
                <a:ea typeface="Rambla"/>
                <a:cs typeface="Rambla"/>
                <a:sym typeface="Rambla"/>
              </a:defRPr>
            </a:lvl4pPr>
            <a:lvl5pPr marL="2286000" marR="0" lvl="4" indent="-228600" algn="l" rtl="0">
              <a:spcBef>
                <a:spcPts val="350"/>
              </a:spcBef>
              <a:spcAft>
                <a:spcPts val="0"/>
              </a:spcAft>
              <a:buClr>
                <a:schemeClr val="accent2"/>
              </a:buClr>
              <a:buSzPts val="1600"/>
              <a:buFont typeface="Noto Sans Symbols"/>
              <a:buNone/>
              <a:defRPr sz="1600" b="1" i="0" u="none" strike="noStrike" cap="none">
                <a:solidFill>
                  <a:schemeClr val="dk1"/>
                </a:solidFill>
                <a:latin typeface="Rambla"/>
                <a:ea typeface="Rambla"/>
                <a:cs typeface="Rambla"/>
                <a:sym typeface="Rambla"/>
              </a:defRPr>
            </a:lvl5pPr>
            <a:lvl6pPr marL="2743200" marR="0" lvl="5" indent="-342900" algn="l" rtl="0">
              <a:spcBef>
                <a:spcPts val="350"/>
              </a:spcBef>
              <a:spcAft>
                <a:spcPts val="0"/>
              </a:spcAft>
              <a:buClr>
                <a:schemeClr val="accent3"/>
              </a:buClr>
              <a:buSzPts val="1800"/>
              <a:buFont typeface="Noto Sans Symbols"/>
              <a:buChar char="◾"/>
              <a:defRPr sz="1800" b="0" i="0" u="none" strike="noStrike" cap="none">
                <a:solidFill>
                  <a:schemeClr val="dk1"/>
                </a:solidFill>
                <a:latin typeface="Rambla"/>
                <a:ea typeface="Rambla"/>
                <a:cs typeface="Rambla"/>
                <a:sym typeface="Rambla"/>
              </a:defRPr>
            </a:lvl6pPr>
            <a:lvl7pPr marL="3200400" marR="0" lvl="6"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7pPr>
            <a:lvl8pPr marL="3657600" marR="0" lvl="7"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8pPr>
            <a:lvl9pPr marL="4114800" marR="0" lvl="8"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109" name="Google Shape;109;p14"/>
          <p:cNvSpPr txBox="1">
            <a:spLocks noGrp="1"/>
          </p:cNvSpPr>
          <p:nvPr>
            <p:ph type="body" idx="2"/>
          </p:nvPr>
        </p:nvSpPr>
        <p:spPr>
          <a:xfrm>
            <a:off x="4645026" y="5410200"/>
            <a:ext cx="4041900" cy="762000"/>
          </a:xfrm>
          <a:prstGeom prst="rect">
            <a:avLst/>
          </a:prstGeom>
          <a:solidFill>
            <a:schemeClr val="accent1"/>
          </a:solidFill>
          <a:ln w="9650" cap="flat" cmpd="sng">
            <a:solidFill>
              <a:schemeClr val="accent1"/>
            </a:solidFill>
            <a:prstDash val="solid"/>
            <a:miter lim="800000"/>
            <a:headEnd type="none" w="sm" len="sm"/>
            <a:tailEnd type="none" w="sm" len="sm"/>
          </a:ln>
        </p:spPr>
        <p:txBody>
          <a:bodyPr spcFirstLastPara="1" wrap="square" lIns="182875" tIns="45700" rIns="91425" bIns="45700" anchor="ctr" anchorCtr="0"/>
          <a:lstStyle>
            <a:lvl1pPr marL="457200" marR="0" lvl="0" indent="-228600" algn="l" rtl="0">
              <a:spcBef>
                <a:spcPts val="400"/>
              </a:spcBef>
              <a:spcAft>
                <a:spcPts val="0"/>
              </a:spcAft>
              <a:buClr>
                <a:schemeClr val="accent1"/>
              </a:buClr>
              <a:buSzPts val="1632"/>
              <a:buFont typeface="Noto Sans Symbols"/>
              <a:buNone/>
              <a:defRPr sz="2400" b="0" i="0" u="none" strike="noStrike" cap="none">
                <a:solidFill>
                  <a:schemeClr val="lt1"/>
                </a:solidFill>
                <a:latin typeface="Rambla"/>
                <a:ea typeface="Rambla"/>
                <a:cs typeface="Rambla"/>
                <a:sym typeface="Rambla"/>
              </a:defRPr>
            </a:lvl1pPr>
            <a:lvl2pPr marL="914400" marR="0" lvl="1" indent="-228600" algn="l" rtl="0">
              <a:spcBef>
                <a:spcPts val="324"/>
              </a:spcBef>
              <a:spcAft>
                <a:spcPts val="0"/>
              </a:spcAft>
              <a:buClr>
                <a:schemeClr val="accent1"/>
              </a:buClr>
              <a:buSzPts val="2000"/>
              <a:buFont typeface="Verdana"/>
              <a:buNone/>
              <a:defRPr sz="2000" b="1" i="0" u="none" strike="noStrike" cap="none">
                <a:solidFill>
                  <a:schemeClr val="dk1"/>
                </a:solidFill>
                <a:latin typeface="Rambla"/>
                <a:ea typeface="Rambla"/>
                <a:cs typeface="Rambla"/>
                <a:sym typeface="Rambla"/>
              </a:defRPr>
            </a:lvl2pPr>
            <a:lvl3pPr marL="1371600" marR="0" lvl="2" indent="-228600" algn="l" rtl="0">
              <a:spcBef>
                <a:spcPts val="350"/>
              </a:spcBef>
              <a:spcAft>
                <a:spcPts val="0"/>
              </a:spcAft>
              <a:buClr>
                <a:schemeClr val="accent2"/>
              </a:buClr>
              <a:buSzPts val="1800"/>
              <a:buFont typeface="Noto Sans Symbols"/>
              <a:buNone/>
              <a:defRPr sz="1800" b="1" i="0" u="none" strike="noStrike" cap="none">
                <a:solidFill>
                  <a:schemeClr val="dk1"/>
                </a:solidFill>
                <a:latin typeface="Rambla"/>
                <a:ea typeface="Rambla"/>
                <a:cs typeface="Rambla"/>
                <a:sym typeface="Rambla"/>
              </a:defRPr>
            </a:lvl3pPr>
            <a:lvl4pPr marL="1828800" marR="0" lvl="3" indent="-228600" algn="l" rtl="0">
              <a:spcBef>
                <a:spcPts val="350"/>
              </a:spcBef>
              <a:spcAft>
                <a:spcPts val="0"/>
              </a:spcAft>
              <a:buClr>
                <a:schemeClr val="accent2"/>
              </a:buClr>
              <a:buSzPts val="1600"/>
              <a:buFont typeface="Noto Sans Symbols"/>
              <a:buNone/>
              <a:defRPr sz="1600" b="1" i="0" u="none" strike="noStrike" cap="none">
                <a:solidFill>
                  <a:schemeClr val="dk1"/>
                </a:solidFill>
                <a:latin typeface="Rambla"/>
                <a:ea typeface="Rambla"/>
                <a:cs typeface="Rambla"/>
                <a:sym typeface="Rambla"/>
              </a:defRPr>
            </a:lvl4pPr>
            <a:lvl5pPr marL="2286000" marR="0" lvl="4" indent="-228600" algn="l" rtl="0">
              <a:spcBef>
                <a:spcPts val="350"/>
              </a:spcBef>
              <a:spcAft>
                <a:spcPts val="0"/>
              </a:spcAft>
              <a:buClr>
                <a:schemeClr val="accent2"/>
              </a:buClr>
              <a:buSzPts val="1600"/>
              <a:buFont typeface="Noto Sans Symbols"/>
              <a:buNone/>
              <a:defRPr sz="1600" b="1" i="0" u="none" strike="noStrike" cap="none">
                <a:solidFill>
                  <a:schemeClr val="dk1"/>
                </a:solidFill>
                <a:latin typeface="Rambla"/>
                <a:ea typeface="Rambla"/>
                <a:cs typeface="Rambla"/>
                <a:sym typeface="Rambla"/>
              </a:defRPr>
            </a:lvl5pPr>
            <a:lvl6pPr marL="2743200" marR="0" lvl="5" indent="-342900" algn="l" rtl="0">
              <a:spcBef>
                <a:spcPts val="350"/>
              </a:spcBef>
              <a:spcAft>
                <a:spcPts val="0"/>
              </a:spcAft>
              <a:buClr>
                <a:schemeClr val="accent3"/>
              </a:buClr>
              <a:buSzPts val="1800"/>
              <a:buFont typeface="Noto Sans Symbols"/>
              <a:buChar char="◾"/>
              <a:defRPr sz="1800" b="0" i="0" u="none" strike="noStrike" cap="none">
                <a:solidFill>
                  <a:schemeClr val="dk1"/>
                </a:solidFill>
                <a:latin typeface="Rambla"/>
                <a:ea typeface="Rambla"/>
                <a:cs typeface="Rambla"/>
                <a:sym typeface="Rambla"/>
              </a:defRPr>
            </a:lvl6pPr>
            <a:lvl7pPr marL="3200400" marR="0" lvl="6"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7pPr>
            <a:lvl8pPr marL="3657600" marR="0" lvl="7"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8pPr>
            <a:lvl9pPr marL="4114800" marR="0" lvl="8"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110" name="Google Shape;110;p14"/>
          <p:cNvSpPr txBox="1">
            <a:spLocks noGrp="1"/>
          </p:cNvSpPr>
          <p:nvPr>
            <p:ph type="body" idx="3"/>
          </p:nvPr>
        </p:nvSpPr>
        <p:spPr>
          <a:xfrm>
            <a:off x="457200" y="1444294"/>
            <a:ext cx="4040100" cy="3941700"/>
          </a:xfrm>
          <a:prstGeom prst="rect">
            <a:avLst/>
          </a:prstGeom>
          <a:noFill/>
          <a:ln>
            <a:noFill/>
          </a:ln>
        </p:spPr>
        <p:txBody>
          <a:bodyPr spcFirstLastPara="1" wrap="square" lIns="91425" tIns="45700" rIns="91425" bIns="45700" anchor="t" anchorCtr="0"/>
          <a:lstStyle>
            <a:lvl1pPr marL="457200" marR="0" lvl="0" indent="-332232" algn="l" rtl="0">
              <a:spcBef>
                <a:spcPts val="400"/>
              </a:spcBef>
              <a:spcAft>
                <a:spcPts val="0"/>
              </a:spcAft>
              <a:buClr>
                <a:schemeClr val="accent1"/>
              </a:buClr>
              <a:buSzPts val="1632"/>
              <a:buFont typeface="Noto Sans Symbols"/>
              <a:buChar char="▶"/>
              <a:defRPr sz="2400" b="0" i="0" u="none" strike="noStrike" cap="none">
                <a:solidFill>
                  <a:schemeClr val="dk1"/>
                </a:solidFill>
                <a:latin typeface="Rambla"/>
                <a:ea typeface="Rambla"/>
                <a:cs typeface="Rambla"/>
                <a:sym typeface="Rambla"/>
              </a:defRPr>
            </a:lvl1pPr>
            <a:lvl2pPr marL="914400" marR="0" lvl="1" indent="-355600" algn="l" rtl="0">
              <a:spcBef>
                <a:spcPts val="324"/>
              </a:spcBef>
              <a:spcAft>
                <a:spcPts val="0"/>
              </a:spcAft>
              <a:buClr>
                <a:schemeClr val="accent1"/>
              </a:buClr>
              <a:buSzPts val="2000"/>
              <a:buFont typeface="Verdana"/>
              <a:buChar char="◦"/>
              <a:defRPr sz="2000" b="0" i="0" u="none" strike="noStrike" cap="none">
                <a:solidFill>
                  <a:schemeClr val="dk1"/>
                </a:solidFill>
                <a:latin typeface="Rambla"/>
                <a:ea typeface="Rambla"/>
                <a:cs typeface="Rambla"/>
                <a:sym typeface="Rambla"/>
              </a:defRPr>
            </a:lvl2pPr>
            <a:lvl3pPr marL="1371600" marR="0" lvl="2" indent="-342900" algn="l" rtl="0">
              <a:spcBef>
                <a:spcPts val="350"/>
              </a:spcBef>
              <a:spcAft>
                <a:spcPts val="0"/>
              </a:spcAft>
              <a:buClr>
                <a:schemeClr val="accent2"/>
              </a:buClr>
              <a:buSzPts val="1800"/>
              <a:buFont typeface="Noto Sans Symbols"/>
              <a:buChar char="⚫"/>
              <a:defRPr sz="1800" b="0" i="0" u="none" strike="noStrike" cap="none">
                <a:solidFill>
                  <a:schemeClr val="dk1"/>
                </a:solidFill>
                <a:latin typeface="Rambla"/>
                <a:ea typeface="Rambla"/>
                <a:cs typeface="Rambla"/>
                <a:sym typeface="Rambla"/>
              </a:defRPr>
            </a:lvl3pPr>
            <a:lvl4pPr marL="1828800" marR="0" lvl="3" indent="-330200" algn="l" rtl="0">
              <a:spcBef>
                <a:spcPts val="350"/>
              </a:spcBef>
              <a:spcAft>
                <a:spcPts val="0"/>
              </a:spcAft>
              <a:buClr>
                <a:schemeClr val="accent2"/>
              </a:buClr>
              <a:buSzPts val="1600"/>
              <a:buFont typeface="Noto Sans Symbols"/>
              <a:buChar char="⚫"/>
              <a:defRPr sz="1600" b="0" i="0" u="none" strike="noStrike" cap="none">
                <a:solidFill>
                  <a:schemeClr val="dk1"/>
                </a:solidFill>
                <a:latin typeface="Rambla"/>
                <a:ea typeface="Rambla"/>
                <a:cs typeface="Rambla"/>
                <a:sym typeface="Rambla"/>
              </a:defRPr>
            </a:lvl4pPr>
            <a:lvl5pPr marL="2286000" marR="0" lvl="4" indent="-330200" algn="l" rtl="0">
              <a:spcBef>
                <a:spcPts val="350"/>
              </a:spcBef>
              <a:spcAft>
                <a:spcPts val="0"/>
              </a:spcAft>
              <a:buClr>
                <a:schemeClr val="accent2"/>
              </a:buClr>
              <a:buSzPts val="1600"/>
              <a:buFont typeface="Noto Sans Symbols"/>
              <a:buChar char="⚫"/>
              <a:defRPr sz="1600" b="0" i="0" u="none" strike="noStrike" cap="none">
                <a:solidFill>
                  <a:schemeClr val="dk1"/>
                </a:solidFill>
                <a:latin typeface="Rambla"/>
                <a:ea typeface="Rambla"/>
                <a:cs typeface="Rambla"/>
                <a:sym typeface="Rambla"/>
              </a:defRPr>
            </a:lvl5pPr>
            <a:lvl6pPr marL="2743200" marR="0" lvl="5" indent="-342900" algn="l" rtl="0">
              <a:spcBef>
                <a:spcPts val="350"/>
              </a:spcBef>
              <a:spcAft>
                <a:spcPts val="0"/>
              </a:spcAft>
              <a:buClr>
                <a:schemeClr val="accent3"/>
              </a:buClr>
              <a:buSzPts val="1800"/>
              <a:buFont typeface="Noto Sans Symbols"/>
              <a:buChar char="◾"/>
              <a:defRPr sz="1800" b="0" i="0" u="none" strike="noStrike" cap="none">
                <a:solidFill>
                  <a:schemeClr val="dk1"/>
                </a:solidFill>
                <a:latin typeface="Rambla"/>
                <a:ea typeface="Rambla"/>
                <a:cs typeface="Rambla"/>
                <a:sym typeface="Rambla"/>
              </a:defRPr>
            </a:lvl6pPr>
            <a:lvl7pPr marL="3200400" marR="0" lvl="6"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7pPr>
            <a:lvl8pPr marL="3657600" marR="0" lvl="7"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8pPr>
            <a:lvl9pPr marL="4114800" marR="0" lvl="8"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111" name="Google Shape;111;p14"/>
          <p:cNvSpPr txBox="1">
            <a:spLocks noGrp="1"/>
          </p:cNvSpPr>
          <p:nvPr>
            <p:ph type="body" idx="4"/>
          </p:nvPr>
        </p:nvSpPr>
        <p:spPr>
          <a:xfrm>
            <a:off x="4645025" y="1444294"/>
            <a:ext cx="4041900" cy="3941700"/>
          </a:xfrm>
          <a:prstGeom prst="rect">
            <a:avLst/>
          </a:prstGeom>
          <a:noFill/>
          <a:ln>
            <a:noFill/>
          </a:ln>
        </p:spPr>
        <p:txBody>
          <a:bodyPr spcFirstLastPara="1" wrap="square" lIns="91425" tIns="45700" rIns="91425" bIns="45700" anchor="t" anchorCtr="0"/>
          <a:lstStyle>
            <a:lvl1pPr marL="457200" marR="0" lvl="0" indent="-332232" algn="l" rtl="0">
              <a:spcBef>
                <a:spcPts val="0"/>
              </a:spcBef>
              <a:spcAft>
                <a:spcPts val="0"/>
              </a:spcAft>
              <a:buClr>
                <a:schemeClr val="accent1"/>
              </a:buClr>
              <a:buSzPts val="1632"/>
              <a:buFont typeface="Noto Sans Symbols"/>
              <a:buChar char="▶"/>
              <a:defRPr sz="2400" b="0" i="0" u="none" strike="noStrike" cap="none">
                <a:solidFill>
                  <a:schemeClr val="dk1"/>
                </a:solidFill>
                <a:latin typeface="Rambla"/>
                <a:ea typeface="Rambla"/>
                <a:cs typeface="Rambla"/>
                <a:sym typeface="Rambla"/>
              </a:defRPr>
            </a:lvl1pPr>
            <a:lvl2pPr marL="914400" marR="0" lvl="1" indent="-355600" algn="l" rtl="0">
              <a:spcBef>
                <a:spcPts val="324"/>
              </a:spcBef>
              <a:spcAft>
                <a:spcPts val="0"/>
              </a:spcAft>
              <a:buClr>
                <a:schemeClr val="accent1"/>
              </a:buClr>
              <a:buSzPts val="2000"/>
              <a:buFont typeface="Verdana"/>
              <a:buChar char="◦"/>
              <a:defRPr sz="2000" b="0" i="0" u="none" strike="noStrike" cap="none">
                <a:solidFill>
                  <a:schemeClr val="dk1"/>
                </a:solidFill>
                <a:latin typeface="Rambla"/>
                <a:ea typeface="Rambla"/>
                <a:cs typeface="Rambla"/>
                <a:sym typeface="Rambla"/>
              </a:defRPr>
            </a:lvl2pPr>
            <a:lvl3pPr marL="1371600" marR="0" lvl="2" indent="-342900" algn="l" rtl="0">
              <a:spcBef>
                <a:spcPts val="350"/>
              </a:spcBef>
              <a:spcAft>
                <a:spcPts val="0"/>
              </a:spcAft>
              <a:buClr>
                <a:schemeClr val="accent2"/>
              </a:buClr>
              <a:buSzPts val="1800"/>
              <a:buFont typeface="Noto Sans Symbols"/>
              <a:buChar char="⚫"/>
              <a:defRPr sz="1800" b="0" i="0" u="none" strike="noStrike" cap="none">
                <a:solidFill>
                  <a:schemeClr val="dk1"/>
                </a:solidFill>
                <a:latin typeface="Rambla"/>
                <a:ea typeface="Rambla"/>
                <a:cs typeface="Rambla"/>
                <a:sym typeface="Rambla"/>
              </a:defRPr>
            </a:lvl3pPr>
            <a:lvl4pPr marL="1828800" marR="0" lvl="3" indent="-330200" algn="l" rtl="0">
              <a:spcBef>
                <a:spcPts val="350"/>
              </a:spcBef>
              <a:spcAft>
                <a:spcPts val="0"/>
              </a:spcAft>
              <a:buClr>
                <a:schemeClr val="accent2"/>
              </a:buClr>
              <a:buSzPts val="1600"/>
              <a:buFont typeface="Noto Sans Symbols"/>
              <a:buChar char="⚫"/>
              <a:defRPr sz="1600" b="0" i="0" u="none" strike="noStrike" cap="none">
                <a:solidFill>
                  <a:schemeClr val="dk1"/>
                </a:solidFill>
                <a:latin typeface="Rambla"/>
                <a:ea typeface="Rambla"/>
                <a:cs typeface="Rambla"/>
                <a:sym typeface="Rambla"/>
              </a:defRPr>
            </a:lvl4pPr>
            <a:lvl5pPr marL="2286000" marR="0" lvl="4" indent="-330200" algn="l" rtl="0">
              <a:spcBef>
                <a:spcPts val="350"/>
              </a:spcBef>
              <a:spcAft>
                <a:spcPts val="0"/>
              </a:spcAft>
              <a:buClr>
                <a:schemeClr val="accent2"/>
              </a:buClr>
              <a:buSzPts val="1600"/>
              <a:buFont typeface="Noto Sans Symbols"/>
              <a:buChar char="⚫"/>
              <a:defRPr sz="1600" b="0" i="0" u="none" strike="noStrike" cap="none">
                <a:solidFill>
                  <a:schemeClr val="dk1"/>
                </a:solidFill>
                <a:latin typeface="Rambla"/>
                <a:ea typeface="Rambla"/>
                <a:cs typeface="Rambla"/>
                <a:sym typeface="Rambla"/>
              </a:defRPr>
            </a:lvl5pPr>
            <a:lvl6pPr marL="2743200" marR="0" lvl="5" indent="-342900" algn="l" rtl="0">
              <a:spcBef>
                <a:spcPts val="350"/>
              </a:spcBef>
              <a:spcAft>
                <a:spcPts val="0"/>
              </a:spcAft>
              <a:buClr>
                <a:schemeClr val="accent3"/>
              </a:buClr>
              <a:buSzPts val="1800"/>
              <a:buFont typeface="Noto Sans Symbols"/>
              <a:buChar char="◾"/>
              <a:defRPr sz="1800" b="0" i="0" u="none" strike="noStrike" cap="none">
                <a:solidFill>
                  <a:schemeClr val="dk1"/>
                </a:solidFill>
                <a:latin typeface="Rambla"/>
                <a:ea typeface="Rambla"/>
                <a:cs typeface="Rambla"/>
                <a:sym typeface="Rambla"/>
              </a:defRPr>
            </a:lvl6pPr>
            <a:lvl7pPr marL="3200400" marR="0" lvl="6"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7pPr>
            <a:lvl8pPr marL="3657600" marR="0" lvl="7"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8pPr>
            <a:lvl9pPr marL="4114800" marR="0" lvl="8"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112" name="Google Shape;112;p14"/>
          <p:cNvSpPr txBox="1">
            <a:spLocks noGrp="1"/>
          </p:cNvSpPr>
          <p:nvPr>
            <p:ph type="dt" idx="10"/>
          </p:nvPr>
        </p:nvSpPr>
        <p:spPr>
          <a:xfrm>
            <a:off x="6727032" y="6407944"/>
            <a:ext cx="1920300" cy="3657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000">
                <a:solidFill>
                  <a:schemeClr val="dk1"/>
                </a:solidFill>
                <a:latin typeface="Rambla"/>
                <a:ea typeface="Rambla"/>
                <a:cs typeface="Rambla"/>
                <a:sym typeface="Rambla"/>
              </a:defRPr>
            </a:lvl1pPr>
            <a:lvl2pPr marR="0" lvl="1" algn="l" rtl="0">
              <a:spcBef>
                <a:spcPts val="0"/>
              </a:spcBef>
              <a:spcAft>
                <a:spcPts val="0"/>
              </a:spcAft>
              <a:buSzPts val="1400"/>
              <a:buNone/>
              <a:defRPr sz="1800" b="0" i="0" u="none" strike="noStrike" cap="none">
                <a:solidFill>
                  <a:schemeClr val="dk1"/>
                </a:solidFill>
                <a:latin typeface="Rambla"/>
                <a:ea typeface="Rambla"/>
                <a:cs typeface="Rambla"/>
                <a:sym typeface="Rambla"/>
              </a:defRPr>
            </a:lvl2pPr>
            <a:lvl3pPr marR="0" lvl="2" algn="l" rtl="0">
              <a:spcBef>
                <a:spcPts val="0"/>
              </a:spcBef>
              <a:spcAft>
                <a:spcPts val="0"/>
              </a:spcAft>
              <a:buSzPts val="1400"/>
              <a:buNone/>
              <a:defRPr sz="1800" b="0" i="0" u="none" strike="noStrike" cap="none">
                <a:solidFill>
                  <a:schemeClr val="dk1"/>
                </a:solidFill>
                <a:latin typeface="Rambla"/>
                <a:ea typeface="Rambla"/>
                <a:cs typeface="Rambla"/>
                <a:sym typeface="Rambla"/>
              </a:defRPr>
            </a:lvl3pPr>
            <a:lvl4pPr marR="0" lvl="3" algn="l" rtl="0">
              <a:spcBef>
                <a:spcPts val="0"/>
              </a:spcBef>
              <a:spcAft>
                <a:spcPts val="0"/>
              </a:spcAft>
              <a:buSzPts val="1400"/>
              <a:buNone/>
              <a:defRPr sz="1800" b="0" i="0" u="none" strike="noStrike" cap="none">
                <a:solidFill>
                  <a:schemeClr val="dk1"/>
                </a:solidFill>
                <a:latin typeface="Rambla"/>
                <a:ea typeface="Rambla"/>
                <a:cs typeface="Rambla"/>
                <a:sym typeface="Rambla"/>
              </a:defRPr>
            </a:lvl4pPr>
            <a:lvl5pPr marR="0" lvl="4" algn="l" rtl="0">
              <a:spcBef>
                <a:spcPts val="0"/>
              </a:spcBef>
              <a:spcAft>
                <a:spcPts val="0"/>
              </a:spcAft>
              <a:buSzPts val="1400"/>
              <a:buNone/>
              <a:defRPr sz="1800" b="0" i="0" u="none" strike="noStrike" cap="none">
                <a:solidFill>
                  <a:schemeClr val="dk1"/>
                </a:solidFill>
                <a:latin typeface="Rambla"/>
                <a:ea typeface="Rambla"/>
                <a:cs typeface="Rambla"/>
                <a:sym typeface="Rambla"/>
              </a:defRPr>
            </a:lvl5pPr>
            <a:lvl6pPr marR="0" lvl="5" algn="l" rtl="0">
              <a:spcBef>
                <a:spcPts val="0"/>
              </a:spcBef>
              <a:spcAft>
                <a:spcPts val="0"/>
              </a:spcAft>
              <a:buSzPts val="1400"/>
              <a:buNone/>
              <a:defRPr sz="1800" b="0" i="0" u="none" strike="noStrike" cap="none">
                <a:solidFill>
                  <a:schemeClr val="dk1"/>
                </a:solidFill>
                <a:latin typeface="Rambla"/>
                <a:ea typeface="Rambla"/>
                <a:cs typeface="Rambla"/>
                <a:sym typeface="Rambla"/>
              </a:defRPr>
            </a:lvl6pPr>
            <a:lvl7pPr marR="0" lvl="6" algn="l" rtl="0">
              <a:spcBef>
                <a:spcPts val="0"/>
              </a:spcBef>
              <a:spcAft>
                <a:spcPts val="0"/>
              </a:spcAft>
              <a:buSzPts val="1400"/>
              <a:buNone/>
              <a:defRPr sz="1800" b="0" i="0" u="none" strike="noStrike" cap="none">
                <a:solidFill>
                  <a:schemeClr val="dk1"/>
                </a:solidFill>
                <a:latin typeface="Rambla"/>
                <a:ea typeface="Rambla"/>
                <a:cs typeface="Rambla"/>
                <a:sym typeface="Rambla"/>
              </a:defRPr>
            </a:lvl7pPr>
            <a:lvl8pPr marR="0" lvl="7" algn="l" rtl="0">
              <a:spcBef>
                <a:spcPts val="0"/>
              </a:spcBef>
              <a:spcAft>
                <a:spcPts val="0"/>
              </a:spcAft>
              <a:buSzPts val="1400"/>
              <a:buNone/>
              <a:defRPr sz="1800" b="0" i="0" u="none" strike="noStrike" cap="none">
                <a:solidFill>
                  <a:schemeClr val="dk1"/>
                </a:solidFill>
                <a:latin typeface="Rambla"/>
                <a:ea typeface="Rambla"/>
                <a:cs typeface="Rambla"/>
                <a:sym typeface="Rambla"/>
              </a:defRPr>
            </a:lvl8pPr>
            <a:lvl9pPr marR="0" lvl="8" algn="l" rtl="0">
              <a:spcBef>
                <a:spcPts val="0"/>
              </a:spcBef>
              <a:spcAft>
                <a:spcPts val="0"/>
              </a:spcAft>
              <a:buSzPts val="1400"/>
              <a:buNone/>
              <a:defRPr sz="1800" b="0" i="0" u="none" strike="noStrike" cap="none">
                <a:solidFill>
                  <a:schemeClr val="dk1"/>
                </a:solidFill>
                <a:latin typeface="Rambla"/>
                <a:ea typeface="Rambla"/>
                <a:cs typeface="Rambla"/>
                <a:sym typeface="Rambla"/>
              </a:defRPr>
            </a:lvl9pPr>
          </a:lstStyle>
          <a:p>
            <a:endParaRPr/>
          </a:p>
        </p:txBody>
      </p:sp>
      <p:sp>
        <p:nvSpPr>
          <p:cNvPr id="113" name="Google Shape;113;p14"/>
          <p:cNvSpPr txBox="1">
            <a:spLocks noGrp="1"/>
          </p:cNvSpPr>
          <p:nvPr>
            <p:ph type="ftr" idx="11"/>
          </p:nvPr>
        </p:nvSpPr>
        <p:spPr>
          <a:xfrm>
            <a:off x="4380072" y="6407944"/>
            <a:ext cx="2350800" cy="365100"/>
          </a:xfrm>
          <a:prstGeom prst="rect">
            <a:avLst/>
          </a:prstGeom>
          <a:noFill/>
          <a:ln>
            <a:noFill/>
          </a:ln>
        </p:spPr>
        <p:txBody>
          <a:bodyPr spcFirstLastPara="1" wrap="square" lIns="91425" tIns="45700" rIns="91425" bIns="45700" anchor="b" anchorCtr="0"/>
          <a:lstStyle>
            <a:lvl1pPr marR="0" lvl="0" algn="r" rtl="0">
              <a:spcBef>
                <a:spcPts val="0"/>
              </a:spcBef>
              <a:spcAft>
                <a:spcPts val="0"/>
              </a:spcAft>
              <a:buSzPts val="1400"/>
              <a:buNone/>
              <a:defRPr sz="1000">
                <a:solidFill>
                  <a:schemeClr val="dk1"/>
                </a:solidFill>
                <a:latin typeface="Rambla"/>
                <a:ea typeface="Rambla"/>
                <a:cs typeface="Rambla"/>
                <a:sym typeface="Rambla"/>
              </a:defRPr>
            </a:lvl1pPr>
            <a:lvl2pPr marR="0" lvl="1" algn="l" rtl="0">
              <a:spcBef>
                <a:spcPts val="0"/>
              </a:spcBef>
              <a:spcAft>
                <a:spcPts val="0"/>
              </a:spcAft>
              <a:buSzPts val="1400"/>
              <a:buNone/>
              <a:defRPr sz="1800" b="0" i="0" u="none" strike="noStrike" cap="none">
                <a:solidFill>
                  <a:schemeClr val="dk1"/>
                </a:solidFill>
                <a:latin typeface="Rambla"/>
                <a:ea typeface="Rambla"/>
                <a:cs typeface="Rambla"/>
                <a:sym typeface="Rambla"/>
              </a:defRPr>
            </a:lvl2pPr>
            <a:lvl3pPr marR="0" lvl="2" algn="l" rtl="0">
              <a:spcBef>
                <a:spcPts val="0"/>
              </a:spcBef>
              <a:spcAft>
                <a:spcPts val="0"/>
              </a:spcAft>
              <a:buSzPts val="1400"/>
              <a:buNone/>
              <a:defRPr sz="1800" b="0" i="0" u="none" strike="noStrike" cap="none">
                <a:solidFill>
                  <a:schemeClr val="dk1"/>
                </a:solidFill>
                <a:latin typeface="Rambla"/>
                <a:ea typeface="Rambla"/>
                <a:cs typeface="Rambla"/>
                <a:sym typeface="Rambla"/>
              </a:defRPr>
            </a:lvl3pPr>
            <a:lvl4pPr marR="0" lvl="3" algn="l" rtl="0">
              <a:spcBef>
                <a:spcPts val="0"/>
              </a:spcBef>
              <a:spcAft>
                <a:spcPts val="0"/>
              </a:spcAft>
              <a:buSzPts val="1400"/>
              <a:buNone/>
              <a:defRPr sz="1800" b="0" i="0" u="none" strike="noStrike" cap="none">
                <a:solidFill>
                  <a:schemeClr val="dk1"/>
                </a:solidFill>
                <a:latin typeface="Rambla"/>
                <a:ea typeface="Rambla"/>
                <a:cs typeface="Rambla"/>
                <a:sym typeface="Rambla"/>
              </a:defRPr>
            </a:lvl4pPr>
            <a:lvl5pPr marR="0" lvl="4" algn="l" rtl="0">
              <a:spcBef>
                <a:spcPts val="0"/>
              </a:spcBef>
              <a:spcAft>
                <a:spcPts val="0"/>
              </a:spcAft>
              <a:buSzPts val="1400"/>
              <a:buNone/>
              <a:defRPr sz="1800" b="0" i="0" u="none" strike="noStrike" cap="none">
                <a:solidFill>
                  <a:schemeClr val="dk1"/>
                </a:solidFill>
                <a:latin typeface="Rambla"/>
                <a:ea typeface="Rambla"/>
                <a:cs typeface="Rambla"/>
                <a:sym typeface="Rambla"/>
              </a:defRPr>
            </a:lvl5pPr>
            <a:lvl6pPr marR="0" lvl="5" algn="l" rtl="0">
              <a:spcBef>
                <a:spcPts val="0"/>
              </a:spcBef>
              <a:spcAft>
                <a:spcPts val="0"/>
              </a:spcAft>
              <a:buSzPts val="1400"/>
              <a:buNone/>
              <a:defRPr sz="1800" b="0" i="0" u="none" strike="noStrike" cap="none">
                <a:solidFill>
                  <a:schemeClr val="dk1"/>
                </a:solidFill>
                <a:latin typeface="Rambla"/>
                <a:ea typeface="Rambla"/>
                <a:cs typeface="Rambla"/>
                <a:sym typeface="Rambla"/>
              </a:defRPr>
            </a:lvl6pPr>
            <a:lvl7pPr marR="0" lvl="6" algn="l" rtl="0">
              <a:spcBef>
                <a:spcPts val="0"/>
              </a:spcBef>
              <a:spcAft>
                <a:spcPts val="0"/>
              </a:spcAft>
              <a:buSzPts val="1400"/>
              <a:buNone/>
              <a:defRPr sz="1800" b="0" i="0" u="none" strike="noStrike" cap="none">
                <a:solidFill>
                  <a:schemeClr val="dk1"/>
                </a:solidFill>
                <a:latin typeface="Rambla"/>
                <a:ea typeface="Rambla"/>
                <a:cs typeface="Rambla"/>
                <a:sym typeface="Rambla"/>
              </a:defRPr>
            </a:lvl7pPr>
            <a:lvl8pPr marR="0" lvl="7" algn="l" rtl="0">
              <a:spcBef>
                <a:spcPts val="0"/>
              </a:spcBef>
              <a:spcAft>
                <a:spcPts val="0"/>
              </a:spcAft>
              <a:buSzPts val="1400"/>
              <a:buNone/>
              <a:defRPr sz="1800" b="0" i="0" u="none" strike="noStrike" cap="none">
                <a:solidFill>
                  <a:schemeClr val="dk1"/>
                </a:solidFill>
                <a:latin typeface="Rambla"/>
                <a:ea typeface="Rambla"/>
                <a:cs typeface="Rambla"/>
                <a:sym typeface="Rambla"/>
              </a:defRPr>
            </a:lvl8pPr>
            <a:lvl9pPr marR="0" lvl="8" algn="l" rtl="0">
              <a:spcBef>
                <a:spcPts val="0"/>
              </a:spcBef>
              <a:spcAft>
                <a:spcPts val="0"/>
              </a:spcAft>
              <a:buSzPts val="1400"/>
              <a:buNone/>
              <a:defRPr sz="1800" b="0" i="0" u="none" strike="noStrike" cap="none">
                <a:solidFill>
                  <a:schemeClr val="dk1"/>
                </a:solidFill>
                <a:latin typeface="Rambla"/>
                <a:ea typeface="Rambla"/>
                <a:cs typeface="Rambla"/>
                <a:sym typeface="Rambla"/>
              </a:defRPr>
            </a:lvl9pPr>
          </a:lstStyle>
          <a:p>
            <a:endParaRPr/>
          </a:p>
        </p:txBody>
      </p:sp>
      <p:sp>
        <p:nvSpPr>
          <p:cNvPr id="114" name="Google Shape;114;p14"/>
          <p:cNvSpPr txBox="1">
            <a:spLocks noGrp="1"/>
          </p:cNvSpPr>
          <p:nvPr>
            <p:ph type="sldNum" idx="12"/>
          </p:nvPr>
        </p:nvSpPr>
        <p:spPr>
          <a:xfrm>
            <a:off x="8647272" y="6407944"/>
            <a:ext cx="365700" cy="3651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00" b="0">
                <a:solidFill>
                  <a:schemeClr val="dk1"/>
                </a:solidFill>
                <a:latin typeface="Rambla"/>
                <a:ea typeface="Rambla"/>
                <a:cs typeface="Rambla"/>
                <a:sym typeface="Rambla"/>
              </a:defRPr>
            </a:lvl1pPr>
            <a:lvl2pPr marL="0" marR="0" lvl="1" indent="0" algn="r" rtl="0">
              <a:spcBef>
                <a:spcPts val="0"/>
              </a:spcBef>
              <a:buNone/>
              <a:defRPr sz="1000" b="0">
                <a:solidFill>
                  <a:schemeClr val="dk1"/>
                </a:solidFill>
                <a:latin typeface="Rambla"/>
                <a:ea typeface="Rambla"/>
                <a:cs typeface="Rambla"/>
                <a:sym typeface="Rambla"/>
              </a:defRPr>
            </a:lvl2pPr>
            <a:lvl3pPr marL="0" marR="0" lvl="2" indent="0" algn="r" rtl="0">
              <a:spcBef>
                <a:spcPts val="0"/>
              </a:spcBef>
              <a:buNone/>
              <a:defRPr sz="1000" b="0">
                <a:solidFill>
                  <a:schemeClr val="dk1"/>
                </a:solidFill>
                <a:latin typeface="Rambla"/>
                <a:ea typeface="Rambla"/>
                <a:cs typeface="Rambla"/>
                <a:sym typeface="Rambla"/>
              </a:defRPr>
            </a:lvl3pPr>
            <a:lvl4pPr marL="0" marR="0" lvl="3" indent="0" algn="r" rtl="0">
              <a:spcBef>
                <a:spcPts val="0"/>
              </a:spcBef>
              <a:buNone/>
              <a:defRPr sz="1000" b="0">
                <a:solidFill>
                  <a:schemeClr val="dk1"/>
                </a:solidFill>
                <a:latin typeface="Rambla"/>
                <a:ea typeface="Rambla"/>
                <a:cs typeface="Rambla"/>
                <a:sym typeface="Rambla"/>
              </a:defRPr>
            </a:lvl4pPr>
            <a:lvl5pPr marL="0" marR="0" lvl="4" indent="0" algn="r" rtl="0">
              <a:spcBef>
                <a:spcPts val="0"/>
              </a:spcBef>
              <a:buNone/>
              <a:defRPr sz="1000" b="0">
                <a:solidFill>
                  <a:schemeClr val="dk1"/>
                </a:solidFill>
                <a:latin typeface="Rambla"/>
                <a:ea typeface="Rambla"/>
                <a:cs typeface="Rambla"/>
                <a:sym typeface="Rambla"/>
              </a:defRPr>
            </a:lvl5pPr>
            <a:lvl6pPr marL="0" marR="0" lvl="5" indent="0" algn="r" rtl="0">
              <a:spcBef>
                <a:spcPts val="0"/>
              </a:spcBef>
              <a:buNone/>
              <a:defRPr sz="1000" b="0">
                <a:solidFill>
                  <a:schemeClr val="dk1"/>
                </a:solidFill>
                <a:latin typeface="Rambla"/>
                <a:ea typeface="Rambla"/>
                <a:cs typeface="Rambla"/>
                <a:sym typeface="Rambla"/>
              </a:defRPr>
            </a:lvl6pPr>
            <a:lvl7pPr marL="0" marR="0" lvl="6" indent="0" algn="r" rtl="0">
              <a:spcBef>
                <a:spcPts val="0"/>
              </a:spcBef>
              <a:buNone/>
              <a:defRPr sz="1000" b="0">
                <a:solidFill>
                  <a:schemeClr val="dk1"/>
                </a:solidFill>
                <a:latin typeface="Rambla"/>
                <a:ea typeface="Rambla"/>
                <a:cs typeface="Rambla"/>
                <a:sym typeface="Rambla"/>
              </a:defRPr>
            </a:lvl7pPr>
            <a:lvl8pPr marL="0" marR="0" lvl="7" indent="0" algn="r" rtl="0">
              <a:spcBef>
                <a:spcPts val="0"/>
              </a:spcBef>
              <a:buNone/>
              <a:defRPr sz="1000" b="0">
                <a:solidFill>
                  <a:schemeClr val="dk1"/>
                </a:solidFill>
                <a:latin typeface="Rambla"/>
                <a:ea typeface="Rambla"/>
                <a:cs typeface="Rambla"/>
                <a:sym typeface="Rambla"/>
              </a:defRPr>
            </a:lvl8pPr>
            <a:lvl9pPr marL="0" marR="0" lvl="8" indent="0" algn="r" rtl="0">
              <a:spcBef>
                <a:spcPts val="0"/>
              </a:spcBef>
              <a:buNone/>
              <a:defRPr sz="1000" b="0">
                <a:solidFill>
                  <a:schemeClr val="dk1"/>
                </a:solidFill>
                <a:latin typeface="Rambla"/>
                <a:ea typeface="Rambla"/>
                <a:cs typeface="Rambla"/>
                <a:sym typeface="Rambl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15"/>
        <p:cNvGrpSpPr/>
        <p:nvPr/>
      </p:nvGrpSpPr>
      <p:grpSpPr>
        <a:xfrm>
          <a:off x="0" y="0"/>
          <a:ext cx="0" cy="0"/>
          <a:chOff x="0" y="0"/>
          <a:chExt cx="0" cy="0"/>
        </a:xfrm>
      </p:grpSpPr>
      <p:sp>
        <p:nvSpPr>
          <p:cNvPr id="116" name="Google Shape;116;p15"/>
          <p:cNvSpPr/>
          <p:nvPr/>
        </p:nvSpPr>
        <p:spPr>
          <a:xfrm>
            <a:off x="-2" y="4664147"/>
            <a:ext cx="9151200" cy="0"/>
          </a:xfrm>
          <a:prstGeom prst="rtTriangle">
            <a:avLst/>
          </a:prstGeom>
          <a:gradFill>
            <a:gsLst>
              <a:gs pos="0">
                <a:srgbClr val="8C0A37"/>
              </a:gs>
              <a:gs pos="55000">
                <a:srgbClr val="D75177"/>
              </a:gs>
              <a:gs pos="100000">
                <a:srgbClr val="8C0A37"/>
              </a:gs>
            </a:gsLst>
            <a:lin ang="300012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ambla"/>
              <a:ea typeface="Rambla"/>
              <a:cs typeface="Rambla"/>
              <a:sym typeface="Rambla"/>
            </a:endParaRPr>
          </a:p>
        </p:txBody>
      </p:sp>
      <p:sp>
        <p:nvSpPr>
          <p:cNvPr id="117" name="Google Shape;117;p15"/>
          <p:cNvSpPr txBox="1">
            <a:spLocks noGrp="1"/>
          </p:cNvSpPr>
          <p:nvPr>
            <p:ph type="ctrTitle"/>
          </p:nvPr>
        </p:nvSpPr>
        <p:spPr>
          <a:xfrm>
            <a:off x="685800" y="1752601"/>
            <a:ext cx="7772400" cy="1829700"/>
          </a:xfrm>
          <a:prstGeom prst="rect">
            <a:avLst/>
          </a:prstGeom>
          <a:noFill/>
          <a:ln>
            <a:noFill/>
          </a:ln>
        </p:spPr>
        <p:txBody>
          <a:bodyPr spcFirstLastPara="1" wrap="square" lIns="91425" tIns="45700" rIns="91425" bIns="45700" anchor="b" anchorCtr="0"/>
          <a:lstStyle>
            <a:lvl1pPr marR="0" lvl="0" algn="r" rtl="0">
              <a:spcBef>
                <a:spcPts val="0"/>
              </a:spcBef>
              <a:spcAft>
                <a:spcPts val="0"/>
              </a:spcAft>
              <a:buClr>
                <a:schemeClr val="dk2"/>
              </a:buClr>
              <a:buSzPts val="4800"/>
              <a:buFont typeface="Rambla"/>
              <a:buNone/>
              <a:defRPr sz="4800" b="1" i="0" u="none" strike="noStrike" cap="none">
                <a:solidFill>
                  <a:schemeClr val="dk2"/>
                </a:solidFill>
                <a:latin typeface="Rambla"/>
                <a:ea typeface="Rambla"/>
                <a:cs typeface="Rambla"/>
                <a:sym typeface="Rambl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18" name="Google Shape;118;p15"/>
          <p:cNvSpPr txBox="1">
            <a:spLocks noGrp="1"/>
          </p:cNvSpPr>
          <p:nvPr>
            <p:ph type="subTitle" idx="1"/>
          </p:nvPr>
        </p:nvSpPr>
        <p:spPr>
          <a:xfrm>
            <a:off x="685800" y="3611607"/>
            <a:ext cx="7772400" cy="1199700"/>
          </a:xfrm>
          <a:prstGeom prst="rect">
            <a:avLst/>
          </a:prstGeom>
          <a:noFill/>
          <a:ln>
            <a:noFill/>
          </a:ln>
        </p:spPr>
        <p:txBody>
          <a:bodyPr spcFirstLastPara="1" wrap="square" lIns="45700" tIns="45700" rIns="45700" bIns="45700" anchor="t" anchorCtr="0"/>
          <a:lstStyle>
            <a:lvl1pPr marR="64008" lvl="0" algn="r" rtl="0">
              <a:spcBef>
                <a:spcPts val="400"/>
              </a:spcBef>
              <a:spcAft>
                <a:spcPts val="0"/>
              </a:spcAft>
              <a:buClr>
                <a:schemeClr val="accent1"/>
              </a:buClr>
              <a:buSzPts val="1836"/>
              <a:buFont typeface="Noto Sans Symbols"/>
              <a:buNone/>
              <a:defRPr sz="2700" b="0" i="0" u="none" strike="noStrike" cap="none">
                <a:solidFill>
                  <a:schemeClr val="dk2"/>
                </a:solidFill>
                <a:latin typeface="Rambla"/>
                <a:ea typeface="Rambla"/>
                <a:cs typeface="Rambla"/>
                <a:sym typeface="Rambla"/>
              </a:defRPr>
            </a:lvl1pPr>
            <a:lvl2pPr marR="0" lvl="1" algn="ctr" rtl="0">
              <a:spcBef>
                <a:spcPts val="324"/>
              </a:spcBef>
              <a:spcAft>
                <a:spcPts val="0"/>
              </a:spcAft>
              <a:buClr>
                <a:schemeClr val="accent1"/>
              </a:buClr>
              <a:buSzPts val="2300"/>
              <a:buFont typeface="Verdana"/>
              <a:buNone/>
              <a:defRPr sz="2300" b="0" i="0" u="none" strike="noStrike" cap="none">
                <a:solidFill>
                  <a:schemeClr val="dk1"/>
                </a:solidFill>
                <a:latin typeface="Rambla"/>
                <a:ea typeface="Rambla"/>
                <a:cs typeface="Rambla"/>
                <a:sym typeface="Rambla"/>
              </a:defRPr>
            </a:lvl2pPr>
            <a:lvl3pPr marR="0" lvl="2" algn="ctr" rtl="0">
              <a:spcBef>
                <a:spcPts val="350"/>
              </a:spcBef>
              <a:spcAft>
                <a:spcPts val="0"/>
              </a:spcAft>
              <a:buClr>
                <a:schemeClr val="accent2"/>
              </a:buClr>
              <a:buSzPts val="2100"/>
              <a:buFont typeface="Noto Sans Symbols"/>
              <a:buNone/>
              <a:defRPr sz="2100" b="0" i="0" u="none" strike="noStrike" cap="none">
                <a:solidFill>
                  <a:schemeClr val="dk1"/>
                </a:solidFill>
                <a:latin typeface="Rambla"/>
                <a:ea typeface="Rambla"/>
                <a:cs typeface="Rambla"/>
                <a:sym typeface="Rambla"/>
              </a:defRPr>
            </a:lvl3pPr>
            <a:lvl4pPr marR="0" lvl="3" algn="ctr" rtl="0">
              <a:spcBef>
                <a:spcPts val="350"/>
              </a:spcBef>
              <a:spcAft>
                <a:spcPts val="0"/>
              </a:spcAft>
              <a:buClr>
                <a:schemeClr val="accent2"/>
              </a:buClr>
              <a:buSzPts val="1900"/>
              <a:buFont typeface="Noto Sans Symbols"/>
              <a:buNone/>
              <a:defRPr sz="1900" b="0" i="0" u="none" strike="noStrike" cap="none">
                <a:solidFill>
                  <a:schemeClr val="dk1"/>
                </a:solidFill>
                <a:latin typeface="Rambla"/>
                <a:ea typeface="Rambla"/>
                <a:cs typeface="Rambla"/>
                <a:sym typeface="Rambla"/>
              </a:defRPr>
            </a:lvl4pPr>
            <a:lvl5pPr marR="0" lvl="4" algn="ctr" rtl="0">
              <a:spcBef>
                <a:spcPts val="350"/>
              </a:spcBef>
              <a:spcAft>
                <a:spcPts val="0"/>
              </a:spcAft>
              <a:buClr>
                <a:schemeClr val="accent2"/>
              </a:buClr>
              <a:buSzPts val="1800"/>
              <a:buFont typeface="Noto Sans Symbols"/>
              <a:buNone/>
              <a:defRPr sz="1800" b="0" i="0" u="none" strike="noStrike" cap="none">
                <a:solidFill>
                  <a:schemeClr val="dk1"/>
                </a:solidFill>
                <a:latin typeface="Rambla"/>
                <a:ea typeface="Rambla"/>
                <a:cs typeface="Rambla"/>
                <a:sym typeface="Rambla"/>
              </a:defRPr>
            </a:lvl5pPr>
            <a:lvl6pPr marR="0" lvl="5" algn="ctr" rtl="0">
              <a:spcBef>
                <a:spcPts val="350"/>
              </a:spcBef>
              <a:spcAft>
                <a:spcPts val="0"/>
              </a:spcAft>
              <a:buClr>
                <a:schemeClr val="accent3"/>
              </a:buClr>
              <a:buSzPts val="1800"/>
              <a:buFont typeface="Noto Sans Symbols"/>
              <a:buNone/>
              <a:defRPr sz="1800" b="0" i="0" u="none" strike="noStrike" cap="none">
                <a:solidFill>
                  <a:schemeClr val="dk1"/>
                </a:solidFill>
                <a:latin typeface="Rambla"/>
                <a:ea typeface="Rambla"/>
                <a:cs typeface="Rambla"/>
                <a:sym typeface="Rambla"/>
              </a:defRPr>
            </a:lvl6pPr>
            <a:lvl7pPr marR="0" lvl="6" algn="ctr" rtl="0">
              <a:spcBef>
                <a:spcPts val="350"/>
              </a:spcBef>
              <a:spcAft>
                <a:spcPts val="0"/>
              </a:spcAft>
              <a:buClr>
                <a:schemeClr val="accent3"/>
              </a:buClr>
              <a:buSzPts val="1600"/>
              <a:buFont typeface="Noto Sans Symbols"/>
              <a:buNone/>
              <a:defRPr sz="1600" b="0" i="0" u="none" strike="noStrike" cap="none">
                <a:solidFill>
                  <a:schemeClr val="dk1"/>
                </a:solidFill>
                <a:latin typeface="Rambla"/>
                <a:ea typeface="Rambla"/>
                <a:cs typeface="Rambla"/>
                <a:sym typeface="Rambla"/>
              </a:defRPr>
            </a:lvl7pPr>
            <a:lvl8pPr marR="0" lvl="7" algn="ctr" rtl="0">
              <a:spcBef>
                <a:spcPts val="350"/>
              </a:spcBef>
              <a:spcAft>
                <a:spcPts val="0"/>
              </a:spcAft>
              <a:buClr>
                <a:schemeClr val="accent3"/>
              </a:buClr>
              <a:buSzPts val="1600"/>
              <a:buFont typeface="Noto Sans Symbols"/>
              <a:buNone/>
              <a:defRPr sz="1600" b="0" i="0" u="none" strike="noStrike" cap="none">
                <a:solidFill>
                  <a:schemeClr val="dk1"/>
                </a:solidFill>
                <a:latin typeface="Rambla"/>
                <a:ea typeface="Rambla"/>
                <a:cs typeface="Rambla"/>
                <a:sym typeface="Rambla"/>
              </a:defRPr>
            </a:lvl8pPr>
            <a:lvl9pPr marR="0" lvl="8" algn="ctr" rtl="0">
              <a:spcBef>
                <a:spcPts val="350"/>
              </a:spcBef>
              <a:spcAft>
                <a:spcPts val="0"/>
              </a:spcAft>
              <a:buClr>
                <a:schemeClr val="accent3"/>
              </a:buClr>
              <a:buSzPts val="1600"/>
              <a:buFont typeface="Noto Sans Symbols"/>
              <a:buNone/>
              <a:defRPr sz="1600" b="0" i="0" u="none" strike="noStrike" cap="none">
                <a:solidFill>
                  <a:schemeClr val="dk1"/>
                </a:solidFill>
                <a:latin typeface="Rambla"/>
                <a:ea typeface="Rambla"/>
                <a:cs typeface="Rambla"/>
                <a:sym typeface="Rambla"/>
              </a:defRPr>
            </a:lvl9pPr>
          </a:lstStyle>
          <a:p>
            <a:endParaRPr/>
          </a:p>
        </p:txBody>
      </p:sp>
      <p:grpSp>
        <p:nvGrpSpPr>
          <p:cNvPr id="119" name="Google Shape;119;p15"/>
          <p:cNvGrpSpPr/>
          <p:nvPr/>
        </p:nvGrpSpPr>
        <p:grpSpPr>
          <a:xfrm>
            <a:off x="-3765" y="4953004"/>
            <a:ext cx="9147900" cy="1912089"/>
            <a:chOff x="-3765" y="4832896"/>
            <a:chExt cx="9147900" cy="2032192"/>
          </a:xfrm>
        </p:grpSpPr>
        <p:sp>
          <p:nvSpPr>
            <p:cNvPr id="120" name="Google Shape;120;p15"/>
            <p:cNvSpPr/>
            <p:nvPr/>
          </p:nvSpPr>
          <p:spPr>
            <a:xfrm>
              <a:off x="1687513" y="4832896"/>
              <a:ext cx="7456488" cy="518816"/>
            </a:xfrm>
            <a:custGeom>
              <a:avLst/>
              <a:gdLst/>
              <a:ahLst/>
              <a:cxnLst/>
              <a:rect l="l" t="t" r="r" b="b"/>
              <a:pathLst>
                <a:path w="4697" h="367" extrusionOk="0">
                  <a:moveTo>
                    <a:pt x="4697" y="0"/>
                  </a:moveTo>
                  <a:lnTo>
                    <a:pt x="4697" y="367"/>
                  </a:lnTo>
                  <a:lnTo>
                    <a:pt x="0" y="218"/>
                  </a:lnTo>
                  <a:lnTo>
                    <a:pt x="4697" y="0"/>
                  </a:lnTo>
                  <a:close/>
                </a:path>
              </a:pathLst>
            </a:custGeom>
            <a:solidFill>
              <a:srgbClr val="D7A0AE">
                <a:alpha val="4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ambla"/>
                <a:ea typeface="Rambla"/>
                <a:cs typeface="Rambla"/>
                <a:sym typeface="Rambla"/>
              </a:endParaRPr>
            </a:p>
          </p:txBody>
        </p:sp>
        <p:sp>
          <p:nvSpPr>
            <p:cNvPr id="121" name="Google Shape;121;p15"/>
            <p:cNvSpPr/>
            <p:nvPr/>
          </p:nvSpPr>
          <p:spPr>
            <a:xfrm>
              <a:off x="35443" y="5135526"/>
              <a:ext cx="9108562" cy="838200"/>
            </a:xfrm>
            <a:custGeom>
              <a:avLst/>
              <a:gdLst/>
              <a:ahLst/>
              <a:cxnLst/>
              <a:rect l="l" t="t" r="r" b="b"/>
              <a:pathLst>
                <a:path w="5760" h="528" extrusionOk="0">
                  <a:moveTo>
                    <a:pt x="0" y="0"/>
                  </a:moveTo>
                  <a:lnTo>
                    <a:pt x="5760" y="0"/>
                  </a:lnTo>
                  <a:lnTo>
                    <a:pt x="5760" y="528"/>
                  </a:lnTo>
                  <a:lnTo>
                    <a:pt x="48" y="0"/>
                  </a:lnTo>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ambla"/>
                <a:ea typeface="Rambla"/>
                <a:cs typeface="Rambla"/>
                <a:sym typeface="Rambla"/>
              </a:endParaRPr>
            </a:p>
          </p:txBody>
        </p:sp>
        <p:sp>
          <p:nvSpPr>
            <p:cNvPr id="122" name="Google Shape;122;p15"/>
            <p:cNvSpPr/>
            <p:nvPr/>
          </p:nvSpPr>
          <p:spPr>
            <a:xfrm>
              <a:off x="0" y="4883888"/>
              <a:ext cx="9144000" cy="1981200"/>
            </a:xfrm>
            <a:custGeom>
              <a:avLst/>
              <a:gdLst/>
              <a:ahLst/>
              <a:cxnLst/>
              <a:rect l="l" t="t" r="r" b="b"/>
              <a:pathLst>
                <a:path w="5760" h="1248" extrusionOk="0">
                  <a:moveTo>
                    <a:pt x="0" y="0"/>
                  </a:moveTo>
                  <a:lnTo>
                    <a:pt x="0" y="1248"/>
                  </a:lnTo>
                  <a:lnTo>
                    <a:pt x="5760" y="1248"/>
                  </a:lnTo>
                  <a:lnTo>
                    <a:pt x="5760" y="528"/>
                  </a:lnTo>
                  <a:lnTo>
                    <a:pt x="0" y="0"/>
                  </a:lnTo>
                  <a:close/>
                </a:path>
              </a:pathLst>
            </a:custGeom>
            <a:blipFill rotWithShape="1">
              <a:blip r:embed="rId2">
                <a:alphaModFix amt="50000"/>
              </a:blip>
              <a:tile tx="0" ty="0" sx="50002" sy="50002" flip="none" algn="t"/>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ambla"/>
                <a:ea typeface="Rambla"/>
                <a:cs typeface="Rambla"/>
                <a:sym typeface="Rambla"/>
              </a:endParaRPr>
            </a:p>
          </p:txBody>
        </p:sp>
        <p:cxnSp>
          <p:nvCxnSpPr>
            <p:cNvPr id="123" name="Google Shape;123;p15"/>
            <p:cNvCxnSpPr/>
            <p:nvPr/>
          </p:nvCxnSpPr>
          <p:spPr>
            <a:xfrm>
              <a:off x="-3765" y="4880373"/>
              <a:ext cx="9147900" cy="840000"/>
            </a:xfrm>
            <a:prstGeom prst="straightConnector1">
              <a:avLst/>
            </a:prstGeom>
            <a:noFill/>
            <a:ln w="12050" cap="flat" cmpd="sng">
              <a:solidFill>
                <a:srgbClr val="D297A6"/>
              </a:solidFill>
              <a:prstDash val="solid"/>
              <a:miter lim="800000"/>
              <a:headEnd type="none" w="sm" len="sm"/>
              <a:tailEnd type="none" w="sm" len="sm"/>
            </a:ln>
          </p:spPr>
        </p:cxnSp>
      </p:grpSp>
      <p:sp>
        <p:nvSpPr>
          <p:cNvPr id="124" name="Google Shape;124;p15"/>
          <p:cNvSpPr txBox="1">
            <a:spLocks noGrp="1"/>
          </p:cNvSpPr>
          <p:nvPr>
            <p:ph type="dt" idx="10"/>
          </p:nvPr>
        </p:nvSpPr>
        <p:spPr>
          <a:xfrm>
            <a:off x="6727032" y="6407944"/>
            <a:ext cx="1920300" cy="3657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000">
                <a:solidFill>
                  <a:srgbClr val="FFFFFF"/>
                </a:solidFill>
                <a:latin typeface="Rambla"/>
                <a:ea typeface="Rambla"/>
                <a:cs typeface="Rambla"/>
                <a:sym typeface="Rambla"/>
              </a:defRPr>
            </a:lvl1pPr>
            <a:lvl2pPr marR="0" lvl="1" algn="l" rtl="0">
              <a:spcBef>
                <a:spcPts val="0"/>
              </a:spcBef>
              <a:spcAft>
                <a:spcPts val="0"/>
              </a:spcAft>
              <a:buSzPts val="1400"/>
              <a:buNone/>
              <a:defRPr sz="1800" b="0" i="0" u="none" strike="noStrike" cap="none">
                <a:solidFill>
                  <a:schemeClr val="dk1"/>
                </a:solidFill>
                <a:latin typeface="Rambla"/>
                <a:ea typeface="Rambla"/>
                <a:cs typeface="Rambla"/>
                <a:sym typeface="Rambla"/>
              </a:defRPr>
            </a:lvl2pPr>
            <a:lvl3pPr marR="0" lvl="2" algn="l" rtl="0">
              <a:spcBef>
                <a:spcPts val="0"/>
              </a:spcBef>
              <a:spcAft>
                <a:spcPts val="0"/>
              </a:spcAft>
              <a:buSzPts val="1400"/>
              <a:buNone/>
              <a:defRPr sz="1800" b="0" i="0" u="none" strike="noStrike" cap="none">
                <a:solidFill>
                  <a:schemeClr val="dk1"/>
                </a:solidFill>
                <a:latin typeface="Rambla"/>
                <a:ea typeface="Rambla"/>
                <a:cs typeface="Rambla"/>
                <a:sym typeface="Rambla"/>
              </a:defRPr>
            </a:lvl3pPr>
            <a:lvl4pPr marR="0" lvl="3" algn="l" rtl="0">
              <a:spcBef>
                <a:spcPts val="0"/>
              </a:spcBef>
              <a:spcAft>
                <a:spcPts val="0"/>
              </a:spcAft>
              <a:buSzPts val="1400"/>
              <a:buNone/>
              <a:defRPr sz="1800" b="0" i="0" u="none" strike="noStrike" cap="none">
                <a:solidFill>
                  <a:schemeClr val="dk1"/>
                </a:solidFill>
                <a:latin typeface="Rambla"/>
                <a:ea typeface="Rambla"/>
                <a:cs typeface="Rambla"/>
                <a:sym typeface="Rambla"/>
              </a:defRPr>
            </a:lvl4pPr>
            <a:lvl5pPr marR="0" lvl="4" algn="l" rtl="0">
              <a:spcBef>
                <a:spcPts val="0"/>
              </a:spcBef>
              <a:spcAft>
                <a:spcPts val="0"/>
              </a:spcAft>
              <a:buSzPts val="1400"/>
              <a:buNone/>
              <a:defRPr sz="1800" b="0" i="0" u="none" strike="noStrike" cap="none">
                <a:solidFill>
                  <a:schemeClr val="dk1"/>
                </a:solidFill>
                <a:latin typeface="Rambla"/>
                <a:ea typeface="Rambla"/>
                <a:cs typeface="Rambla"/>
                <a:sym typeface="Rambla"/>
              </a:defRPr>
            </a:lvl5pPr>
            <a:lvl6pPr marR="0" lvl="5" algn="l" rtl="0">
              <a:spcBef>
                <a:spcPts val="0"/>
              </a:spcBef>
              <a:spcAft>
                <a:spcPts val="0"/>
              </a:spcAft>
              <a:buSzPts val="1400"/>
              <a:buNone/>
              <a:defRPr sz="1800" b="0" i="0" u="none" strike="noStrike" cap="none">
                <a:solidFill>
                  <a:schemeClr val="dk1"/>
                </a:solidFill>
                <a:latin typeface="Rambla"/>
                <a:ea typeface="Rambla"/>
                <a:cs typeface="Rambla"/>
                <a:sym typeface="Rambla"/>
              </a:defRPr>
            </a:lvl6pPr>
            <a:lvl7pPr marR="0" lvl="6" algn="l" rtl="0">
              <a:spcBef>
                <a:spcPts val="0"/>
              </a:spcBef>
              <a:spcAft>
                <a:spcPts val="0"/>
              </a:spcAft>
              <a:buSzPts val="1400"/>
              <a:buNone/>
              <a:defRPr sz="1800" b="0" i="0" u="none" strike="noStrike" cap="none">
                <a:solidFill>
                  <a:schemeClr val="dk1"/>
                </a:solidFill>
                <a:latin typeface="Rambla"/>
                <a:ea typeface="Rambla"/>
                <a:cs typeface="Rambla"/>
                <a:sym typeface="Rambla"/>
              </a:defRPr>
            </a:lvl7pPr>
            <a:lvl8pPr marR="0" lvl="7" algn="l" rtl="0">
              <a:spcBef>
                <a:spcPts val="0"/>
              </a:spcBef>
              <a:spcAft>
                <a:spcPts val="0"/>
              </a:spcAft>
              <a:buSzPts val="1400"/>
              <a:buNone/>
              <a:defRPr sz="1800" b="0" i="0" u="none" strike="noStrike" cap="none">
                <a:solidFill>
                  <a:schemeClr val="dk1"/>
                </a:solidFill>
                <a:latin typeface="Rambla"/>
                <a:ea typeface="Rambla"/>
                <a:cs typeface="Rambla"/>
                <a:sym typeface="Rambla"/>
              </a:defRPr>
            </a:lvl8pPr>
            <a:lvl9pPr marR="0" lvl="8" algn="l" rtl="0">
              <a:spcBef>
                <a:spcPts val="0"/>
              </a:spcBef>
              <a:spcAft>
                <a:spcPts val="0"/>
              </a:spcAft>
              <a:buSzPts val="1400"/>
              <a:buNone/>
              <a:defRPr sz="1800" b="0" i="0" u="none" strike="noStrike" cap="none">
                <a:solidFill>
                  <a:schemeClr val="dk1"/>
                </a:solidFill>
                <a:latin typeface="Rambla"/>
                <a:ea typeface="Rambla"/>
                <a:cs typeface="Rambla"/>
                <a:sym typeface="Rambla"/>
              </a:defRPr>
            </a:lvl9pPr>
          </a:lstStyle>
          <a:p>
            <a:endParaRPr/>
          </a:p>
        </p:txBody>
      </p:sp>
      <p:sp>
        <p:nvSpPr>
          <p:cNvPr id="125" name="Google Shape;125;p15"/>
          <p:cNvSpPr txBox="1">
            <a:spLocks noGrp="1"/>
          </p:cNvSpPr>
          <p:nvPr>
            <p:ph type="ftr" idx="11"/>
          </p:nvPr>
        </p:nvSpPr>
        <p:spPr>
          <a:xfrm>
            <a:off x="4380072" y="6407944"/>
            <a:ext cx="2350800" cy="365100"/>
          </a:xfrm>
          <a:prstGeom prst="rect">
            <a:avLst/>
          </a:prstGeom>
          <a:noFill/>
          <a:ln>
            <a:noFill/>
          </a:ln>
        </p:spPr>
        <p:txBody>
          <a:bodyPr spcFirstLastPara="1" wrap="square" lIns="91425" tIns="45700" rIns="91425" bIns="45700" anchor="b" anchorCtr="0"/>
          <a:lstStyle>
            <a:lvl1pPr marR="0" lvl="0" algn="r" rtl="0">
              <a:spcBef>
                <a:spcPts val="0"/>
              </a:spcBef>
              <a:spcAft>
                <a:spcPts val="0"/>
              </a:spcAft>
              <a:buSzPts val="1400"/>
              <a:buNone/>
              <a:defRPr sz="1000">
                <a:solidFill>
                  <a:srgbClr val="F3E8EA"/>
                </a:solidFill>
                <a:latin typeface="Rambla"/>
                <a:ea typeface="Rambla"/>
                <a:cs typeface="Rambla"/>
                <a:sym typeface="Rambla"/>
              </a:defRPr>
            </a:lvl1pPr>
            <a:lvl2pPr marR="0" lvl="1" algn="l" rtl="0">
              <a:spcBef>
                <a:spcPts val="0"/>
              </a:spcBef>
              <a:spcAft>
                <a:spcPts val="0"/>
              </a:spcAft>
              <a:buSzPts val="1400"/>
              <a:buNone/>
              <a:defRPr sz="1800" b="0" i="0" u="none" strike="noStrike" cap="none">
                <a:solidFill>
                  <a:schemeClr val="dk1"/>
                </a:solidFill>
                <a:latin typeface="Rambla"/>
                <a:ea typeface="Rambla"/>
                <a:cs typeface="Rambla"/>
                <a:sym typeface="Rambla"/>
              </a:defRPr>
            </a:lvl2pPr>
            <a:lvl3pPr marR="0" lvl="2" algn="l" rtl="0">
              <a:spcBef>
                <a:spcPts val="0"/>
              </a:spcBef>
              <a:spcAft>
                <a:spcPts val="0"/>
              </a:spcAft>
              <a:buSzPts val="1400"/>
              <a:buNone/>
              <a:defRPr sz="1800" b="0" i="0" u="none" strike="noStrike" cap="none">
                <a:solidFill>
                  <a:schemeClr val="dk1"/>
                </a:solidFill>
                <a:latin typeface="Rambla"/>
                <a:ea typeface="Rambla"/>
                <a:cs typeface="Rambla"/>
                <a:sym typeface="Rambla"/>
              </a:defRPr>
            </a:lvl3pPr>
            <a:lvl4pPr marR="0" lvl="3" algn="l" rtl="0">
              <a:spcBef>
                <a:spcPts val="0"/>
              </a:spcBef>
              <a:spcAft>
                <a:spcPts val="0"/>
              </a:spcAft>
              <a:buSzPts val="1400"/>
              <a:buNone/>
              <a:defRPr sz="1800" b="0" i="0" u="none" strike="noStrike" cap="none">
                <a:solidFill>
                  <a:schemeClr val="dk1"/>
                </a:solidFill>
                <a:latin typeface="Rambla"/>
                <a:ea typeface="Rambla"/>
                <a:cs typeface="Rambla"/>
                <a:sym typeface="Rambla"/>
              </a:defRPr>
            </a:lvl4pPr>
            <a:lvl5pPr marR="0" lvl="4" algn="l" rtl="0">
              <a:spcBef>
                <a:spcPts val="0"/>
              </a:spcBef>
              <a:spcAft>
                <a:spcPts val="0"/>
              </a:spcAft>
              <a:buSzPts val="1400"/>
              <a:buNone/>
              <a:defRPr sz="1800" b="0" i="0" u="none" strike="noStrike" cap="none">
                <a:solidFill>
                  <a:schemeClr val="dk1"/>
                </a:solidFill>
                <a:latin typeface="Rambla"/>
                <a:ea typeface="Rambla"/>
                <a:cs typeface="Rambla"/>
                <a:sym typeface="Rambla"/>
              </a:defRPr>
            </a:lvl5pPr>
            <a:lvl6pPr marR="0" lvl="5" algn="l" rtl="0">
              <a:spcBef>
                <a:spcPts val="0"/>
              </a:spcBef>
              <a:spcAft>
                <a:spcPts val="0"/>
              </a:spcAft>
              <a:buSzPts val="1400"/>
              <a:buNone/>
              <a:defRPr sz="1800" b="0" i="0" u="none" strike="noStrike" cap="none">
                <a:solidFill>
                  <a:schemeClr val="dk1"/>
                </a:solidFill>
                <a:latin typeface="Rambla"/>
                <a:ea typeface="Rambla"/>
                <a:cs typeface="Rambla"/>
                <a:sym typeface="Rambla"/>
              </a:defRPr>
            </a:lvl6pPr>
            <a:lvl7pPr marR="0" lvl="6" algn="l" rtl="0">
              <a:spcBef>
                <a:spcPts val="0"/>
              </a:spcBef>
              <a:spcAft>
                <a:spcPts val="0"/>
              </a:spcAft>
              <a:buSzPts val="1400"/>
              <a:buNone/>
              <a:defRPr sz="1800" b="0" i="0" u="none" strike="noStrike" cap="none">
                <a:solidFill>
                  <a:schemeClr val="dk1"/>
                </a:solidFill>
                <a:latin typeface="Rambla"/>
                <a:ea typeface="Rambla"/>
                <a:cs typeface="Rambla"/>
                <a:sym typeface="Rambla"/>
              </a:defRPr>
            </a:lvl7pPr>
            <a:lvl8pPr marR="0" lvl="7" algn="l" rtl="0">
              <a:spcBef>
                <a:spcPts val="0"/>
              </a:spcBef>
              <a:spcAft>
                <a:spcPts val="0"/>
              </a:spcAft>
              <a:buSzPts val="1400"/>
              <a:buNone/>
              <a:defRPr sz="1800" b="0" i="0" u="none" strike="noStrike" cap="none">
                <a:solidFill>
                  <a:schemeClr val="dk1"/>
                </a:solidFill>
                <a:latin typeface="Rambla"/>
                <a:ea typeface="Rambla"/>
                <a:cs typeface="Rambla"/>
                <a:sym typeface="Rambla"/>
              </a:defRPr>
            </a:lvl8pPr>
            <a:lvl9pPr marR="0" lvl="8" algn="l" rtl="0">
              <a:spcBef>
                <a:spcPts val="0"/>
              </a:spcBef>
              <a:spcAft>
                <a:spcPts val="0"/>
              </a:spcAft>
              <a:buSzPts val="1400"/>
              <a:buNone/>
              <a:defRPr sz="1800" b="0" i="0" u="none" strike="noStrike" cap="none">
                <a:solidFill>
                  <a:schemeClr val="dk1"/>
                </a:solidFill>
                <a:latin typeface="Rambla"/>
                <a:ea typeface="Rambla"/>
                <a:cs typeface="Rambla"/>
                <a:sym typeface="Rambla"/>
              </a:defRPr>
            </a:lvl9pPr>
          </a:lstStyle>
          <a:p>
            <a:endParaRPr/>
          </a:p>
        </p:txBody>
      </p:sp>
      <p:sp>
        <p:nvSpPr>
          <p:cNvPr id="126" name="Google Shape;126;p15"/>
          <p:cNvSpPr txBox="1">
            <a:spLocks noGrp="1"/>
          </p:cNvSpPr>
          <p:nvPr>
            <p:ph type="sldNum" idx="12"/>
          </p:nvPr>
        </p:nvSpPr>
        <p:spPr>
          <a:xfrm>
            <a:off x="8647272" y="6407944"/>
            <a:ext cx="365700" cy="3651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00" b="0">
                <a:solidFill>
                  <a:srgbClr val="FFFFFF"/>
                </a:solidFill>
                <a:latin typeface="Rambla"/>
                <a:ea typeface="Rambla"/>
                <a:cs typeface="Rambla"/>
                <a:sym typeface="Rambla"/>
              </a:defRPr>
            </a:lvl1pPr>
            <a:lvl2pPr marL="0" marR="0" lvl="1" indent="0" algn="r" rtl="0">
              <a:spcBef>
                <a:spcPts val="0"/>
              </a:spcBef>
              <a:buNone/>
              <a:defRPr sz="1000" b="0">
                <a:solidFill>
                  <a:srgbClr val="FFFFFF"/>
                </a:solidFill>
                <a:latin typeface="Rambla"/>
                <a:ea typeface="Rambla"/>
                <a:cs typeface="Rambla"/>
                <a:sym typeface="Rambla"/>
              </a:defRPr>
            </a:lvl2pPr>
            <a:lvl3pPr marL="0" marR="0" lvl="2" indent="0" algn="r" rtl="0">
              <a:spcBef>
                <a:spcPts val="0"/>
              </a:spcBef>
              <a:buNone/>
              <a:defRPr sz="1000" b="0">
                <a:solidFill>
                  <a:srgbClr val="FFFFFF"/>
                </a:solidFill>
                <a:latin typeface="Rambla"/>
                <a:ea typeface="Rambla"/>
                <a:cs typeface="Rambla"/>
                <a:sym typeface="Rambla"/>
              </a:defRPr>
            </a:lvl3pPr>
            <a:lvl4pPr marL="0" marR="0" lvl="3" indent="0" algn="r" rtl="0">
              <a:spcBef>
                <a:spcPts val="0"/>
              </a:spcBef>
              <a:buNone/>
              <a:defRPr sz="1000" b="0">
                <a:solidFill>
                  <a:srgbClr val="FFFFFF"/>
                </a:solidFill>
                <a:latin typeface="Rambla"/>
                <a:ea typeface="Rambla"/>
                <a:cs typeface="Rambla"/>
                <a:sym typeface="Rambla"/>
              </a:defRPr>
            </a:lvl4pPr>
            <a:lvl5pPr marL="0" marR="0" lvl="4" indent="0" algn="r" rtl="0">
              <a:spcBef>
                <a:spcPts val="0"/>
              </a:spcBef>
              <a:buNone/>
              <a:defRPr sz="1000" b="0">
                <a:solidFill>
                  <a:srgbClr val="FFFFFF"/>
                </a:solidFill>
                <a:latin typeface="Rambla"/>
                <a:ea typeface="Rambla"/>
                <a:cs typeface="Rambla"/>
                <a:sym typeface="Rambla"/>
              </a:defRPr>
            </a:lvl5pPr>
            <a:lvl6pPr marL="0" marR="0" lvl="5" indent="0" algn="r" rtl="0">
              <a:spcBef>
                <a:spcPts val="0"/>
              </a:spcBef>
              <a:buNone/>
              <a:defRPr sz="1000" b="0">
                <a:solidFill>
                  <a:srgbClr val="FFFFFF"/>
                </a:solidFill>
                <a:latin typeface="Rambla"/>
                <a:ea typeface="Rambla"/>
                <a:cs typeface="Rambla"/>
                <a:sym typeface="Rambla"/>
              </a:defRPr>
            </a:lvl6pPr>
            <a:lvl7pPr marL="0" marR="0" lvl="6" indent="0" algn="r" rtl="0">
              <a:spcBef>
                <a:spcPts val="0"/>
              </a:spcBef>
              <a:buNone/>
              <a:defRPr sz="1000" b="0">
                <a:solidFill>
                  <a:srgbClr val="FFFFFF"/>
                </a:solidFill>
                <a:latin typeface="Rambla"/>
                <a:ea typeface="Rambla"/>
                <a:cs typeface="Rambla"/>
                <a:sym typeface="Rambla"/>
              </a:defRPr>
            </a:lvl7pPr>
            <a:lvl8pPr marL="0" marR="0" lvl="7" indent="0" algn="r" rtl="0">
              <a:spcBef>
                <a:spcPts val="0"/>
              </a:spcBef>
              <a:buNone/>
              <a:defRPr sz="1000" b="0">
                <a:solidFill>
                  <a:srgbClr val="FFFFFF"/>
                </a:solidFill>
                <a:latin typeface="Rambla"/>
                <a:ea typeface="Rambla"/>
                <a:cs typeface="Rambla"/>
                <a:sym typeface="Rambla"/>
              </a:defRPr>
            </a:lvl8pPr>
            <a:lvl9pPr marL="0" marR="0" lvl="8" indent="0" algn="r" rtl="0">
              <a:spcBef>
                <a:spcPts val="0"/>
              </a:spcBef>
              <a:buNone/>
              <a:defRPr sz="1000" b="0">
                <a:solidFill>
                  <a:srgbClr val="FFFFFF"/>
                </a:solidFill>
                <a:latin typeface="Rambla"/>
                <a:ea typeface="Rambla"/>
                <a:cs typeface="Rambla"/>
                <a:sym typeface="Rambl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7"/>
        <p:cNvGrpSpPr/>
        <p:nvPr/>
      </p:nvGrpSpPr>
      <p:grpSpPr>
        <a:xfrm>
          <a:off x="0" y="0"/>
          <a:ext cx="0" cy="0"/>
          <a:chOff x="0" y="0"/>
          <a:chExt cx="0" cy="0"/>
        </a:xfrm>
      </p:grpSpPr>
      <p:sp>
        <p:nvSpPr>
          <p:cNvPr id="128" name="Google Shape;128;p16"/>
          <p:cNvSpPr txBox="1">
            <a:spLocks noGrp="1"/>
          </p:cNvSpPr>
          <p:nvPr>
            <p:ph type="body" idx="1"/>
          </p:nvPr>
        </p:nvSpPr>
        <p:spPr>
          <a:xfrm>
            <a:off x="457200" y="1481328"/>
            <a:ext cx="8229600" cy="4526100"/>
          </a:xfrm>
          <a:prstGeom prst="rect">
            <a:avLst/>
          </a:prstGeom>
          <a:noFill/>
          <a:ln>
            <a:noFill/>
          </a:ln>
        </p:spPr>
        <p:txBody>
          <a:bodyPr spcFirstLastPara="1" wrap="square" lIns="91425" tIns="45700" rIns="91425" bIns="45700" anchor="t" anchorCtr="0"/>
          <a:lstStyle>
            <a:lvl1pPr marL="457200" marR="0" lvl="0" indent="-345186" algn="l" rtl="0">
              <a:spcBef>
                <a:spcPts val="400"/>
              </a:spcBef>
              <a:spcAft>
                <a:spcPts val="0"/>
              </a:spcAft>
              <a:buClr>
                <a:schemeClr val="accent1"/>
              </a:buClr>
              <a:buSzPts val="1836"/>
              <a:buFont typeface="Noto Sans Symbols"/>
              <a:buChar char="▶"/>
              <a:defRPr sz="2700" b="0" i="0" u="none" strike="noStrike" cap="none">
                <a:solidFill>
                  <a:schemeClr val="dk1"/>
                </a:solidFill>
                <a:latin typeface="Rambla"/>
                <a:ea typeface="Rambla"/>
                <a:cs typeface="Rambla"/>
                <a:sym typeface="Rambla"/>
              </a:defRPr>
            </a:lvl1pPr>
            <a:lvl2pPr marL="914400" marR="0" lvl="1" indent="-374650" algn="l" rtl="0">
              <a:spcBef>
                <a:spcPts val="324"/>
              </a:spcBef>
              <a:spcAft>
                <a:spcPts val="0"/>
              </a:spcAft>
              <a:buClr>
                <a:schemeClr val="accent1"/>
              </a:buClr>
              <a:buSzPts val="2300"/>
              <a:buFont typeface="Verdana"/>
              <a:buChar char="◦"/>
              <a:defRPr sz="2300" b="0" i="0" u="none" strike="noStrike" cap="none">
                <a:solidFill>
                  <a:schemeClr val="dk1"/>
                </a:solidFill>
                <a:latin typeface="Rambla"/>
                <a:ea typeface="Rambla"/>
                <a:cs typeface="Rambla"/>
                <a:sym typeface="Rambla"/>
              </a:defRPr>
            </a:lvl2pPr>
            <a:lvl3pPr marL="1371600" marR="0" lvl="2" indent="-361950" algn="l" rtl="0">
              <a:spcBef>
                <a:spcPts val="350"/>
              </a:spcBef>
              <a:spcAft>
                <a:spcPts val="0"/>
              </a:spcAft>
              <a:buClr>
                <a:schemeClr val="accent2"/>
              </a:buClr>
              <a:buSzPts val="2100"/>
              <a:buFont typeface="Noto Sans Symbols"/>
              <a:buChar char="⚫"/>
              <a:defRPr sz="2100" b="0" i="0" u="none" strike="noStrike" cap="none">
                <a:solidFill>
                  <a:schemeClr val="dk1"/>
                </a:solidFill>
                <a:latin typeface="Rambla"/>
                <a:ea typeface="Rambla"/>
                <a:cs typeface="Rambla"/>
                <a:sym typeface="Rambla"/>
              </a:defRPr>
            </a:lvl3pPr>
            <a:lvl4pPr marL="1828800" marR="0" lvl="3" indent="-349250" algn="l" rtl="0">
              <a:spcBef>
                <a:spcPts val="350"/>
              </a:spcBef>
              <a:spcAft>
                <a:spcPts val="0"/>
              </a:spcAft>
              <a:buClr>
                <a:schemeClr val="accent2"/>
              </a:buClr>
              <a:buSzPts val="1900"/>
              <a:buFont typeface="Noto Sans Symbols"/>
              <a:buChar char="⚫"/>
              <a:defRPr sz="1900" b="0" i="0" u="none" strike="noStrike" cap="none">
                <a:solidFill>
                  <a:schemeClr val="dk1"/>
                </a:solidFill>
                <a:latin typeface="Rambla"/>
                <a:ea typeface="Rambla"/>
                <a:cs typeface="Rambla"/>
                <a:sym typeface="Rambla"/>
              </a:defRPr>
            </a:lvl4pPr>
            <a:lvl5pPr marL="2286000" marR="0" lvl="4" indent="-342900" algn="l" rtl="0">
              <a:spcBef>
                <a:spcPts val="350"/>
              </a:spcBef>
              <a:spcAft>
                <a:spcPts val="0"/>
              </a:spcAft>
              <a:buClr>
                <a:schemeClr val="accent2"/>
              </a:buClr>
              <a:buSzPts val="1800"/>
              <a:buFont typeface="Noto Sans Symbols"/>
              <a:buChar char="⚫"/>
              <a:defRPr sz="1800" b="0" i="0" u="none" strike="noStrike" cap="none">
                <a:solidFill>
                  <a:schemeClr val="dk1"/>
                </a:solidFill>
                <a:latin typeface="Rambla"/>
                <a:ea typeface="Rambla"/>
                <a:cs typeface="Rambla"/>
                <a:sym typeface="Rambla"/>
              </a:defRPr>
            </a:lvl5pPr>
            <a:lvl6pPr marL="2743200" marR="0" lvl="5" indent="-342900" algn="l" rtl="0">
              <a:spcBef>
                <a:spcPts val="350"/>
              </a:spcBef>
              <a:spcAft>
                <a:spcPts val="0"/>
              </a:spcAft>
              <a:buClr>
                <a:schemeClr val="accent3"/>
              </a:buClr>
              <a:buSzPts val="1800"/>
              <a:buFont typeface="Noto Sans Symbols"/>
              <a:buChar char="◾"/>
              <a:defRPr sz="1800" b="0" i="0" u="none" strike="noStrike" cap="none">
                <a:solidFill>
                  <a:schemeClr val="dk1"/>
                </a:solidFill>
                <a:latin typeface="Rambla"/>
                <a:ea typeface="Rambla"/>
                <a:cs typeface="Rambla"/>
                <a:sym typeface="Rambla"/>
              </a:defRPr>
            </a:lvl6pPr>
            <a:lvl7pPr marL="3200400" marR="0" lvl="6"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7pPr>
            <a:lvl8pPr marL="3657600" marR="0" lvl="7"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8pPr>
            <a:lvl9pPr marL="4114800" marR="0" lvl="8"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129" name="Google Shape;129;p16"/>
          <p:cNvSpPr txBox="1">
            <a:spLocks noGrp="1"/>
          </p:cNvSpPr>
          <p:nvPr>
            <p:ph type="dt" idx="10"/>
          </p:nvPr>
        </p:nvSpPr>
        <p:spPr>
          <a:xfrm>
            <a:off x="6727032" y="6407944"/>
            <a:ext cx="1920300" cy="3657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000">
                <a:solidFill>
                  <a:schemeClr val="dk1"/>
                </a:solidFill>
                <a:latin typeface="Rambla"/>
                <a:ea typeface="Rambla"/>
                <a:cs typeface="Rambla"/>
                <a:sym typeface="Rambla"/>
              </a:defRPr>
            </a:lvl1pPr>
            <a:lvl2pPr marR="0" lvl="1" algn="l" rtl="0">
              <a:spcBef>
                <a:spcPts val="0"/>
              </a:spcBef>
              <a:spcAft>
                <a:spcPts val="0"/>
              </a:spcAft>
              <a:buSzPts val="1400"/>
              <a:buNone/>
              <a:defRPr sz="1800" b="0" i="0" u="none" strike="noStrike" cap="none">
                <a:solidFill>
                  <a:schemeClr val="dk1"/>
                </a:solidFill>
                <a:latin typeface="Rambla"/>
                <a:ea typeface="Rambla"/>
                <a:cs typeface="Rambla"/>
                <a:sym typeface="Rambla"/>
              </a:defRPr>
            </a:lvl2pPr>
            <a:lvl3pPr marR="0" lvl="2" algn="l" rtl="0">
              <a:spcBef>
                <a:spcPts val="0"/>
              </a:spcBef>
              <a:spcAft>
                <a:spcPts val="0"/>
              </a:spcAft>
              <a:buSzPts val="1400"/>
              <a:buNone/>
              <a:defRPr sz="1800" b="0" i="0" u="none" strike="noStrike" cap="none">
                <a:solidFill>
                  <a:schemeClr val="dk1"/>
                </a:solidFill>
                <a:latin typeface="Rambla"/>
                <a:ea typeface="Rambla"/>
                <a:cs typeface="Rambla"/>
                <a:sym typeface="Rambla"/>
              </a:defRPr>
            </a:lvl3pPr>
            <a:lvl4pPr marR="0" lvl="3" algn="l" rtl="0">
              <a:spcBef>
                <a:spcPts val="0"/>
              </a:spcBef>
              <a:spcAft>
                <a:spcPts val="0"/>
              </a:spcAft>
              <a:buSzPts val="1400"/>
              <a:buNone/>
              <a:defRPr sz="1800" b="0" i="0" u="none" strike="noStrike" cap="none">
                <a:solidFill>
                  <a:schemeClr val="dk1"/>
                </a:solidFill>
                <a:latin typeface="Rambla"/>
                <a:ea typeface="Rambla"/>
                <a:cs typeface="Rambla"/>
                <a:sym typeface="Rambla"/>
              </a:defRPr>
            </a:lvl4pPr>
            <a:lvl5pPr marR="0" lvl="4" algn="l" rtl="0">
              <a:spcBef>
                <a:spcPts val="0"/>
              </a:spcBef>
              <a:spcAft>
                <a:spcPts val="0"/>
              </a:spcAft>
              <a:buSzPts val="1400"/>
              <a:buNone/>
              <a:defRPr sz="1800" b="0" i="0" u="none" strike="noStrike" cap="none">
                <a:solidFill>
                  <a:schemeClr val="dk1"/>
                </a:solidFill>
                <a:latin typeface="Rambla"/>
                <a:ea typeface="Rambla"/>
                <a:cs typeface="Rambla"/>
                <a:sym typeface="Rambla"/>
              </a:defRPr>
            </a:lvl5pPr>
            <a:lvl6pPr marR="0" lvl="5" algn="l" rtl="0">
              <a:spcBef>
                <a:spcPts val="0"/>
              </a:spcBef>
              <a:spcAft>
                <a:spcPts val="0"/>
              </a:spcAft>
              <a:buSzPts val="1400"/>
              <a:buNone/>
              <a:defRPr sz="1800" b="0" i="0" u="none" strike="noStrike" cap="none">
                <a:solidFill>
                  <a:schemeClr val="dk1"/>
                </a:solidFill>
                <a:latin typeface="Rambla"/>
                <a:ea typeface="Rambla"/>
                <a:cs typeface="Rambla"/>
                <a:sym typeface="Rambla"/>
              </a:defRPr>
            </a:lvl6pPr>
            <a:lvl7pPr marR="0" lvl="6" algn="l" rtl="0">
              <a:spcBef>
                <a:spcPts val="0"/>
              </a:spcBef>
              <a:spcAft>
                <a:spcPts val="0"/>
              </a:spcAft>
              <a:buSzPts val="1400"/>
              <a:buNone/>
              <a:defRPr sz="1800" b="0" i="0" u="none" strike="noStrike" cap="none">
                <a:solidFill>
                  <a:schemeClr val="dk1"/>
                </a:solidFill>
                <a:latin typeface="Rambla"/>
                <a:ea typeface="Rambla"/>
                <a:cs typeface="Rambla"/>
                <a:sym typeface="Rambla"/>
              </a:defRPr>
            </a:lvl7pPr>
            <a:lvl8pPr marR="0" lvl="7" algn="l" rtl="0">
              <a:spcBef>
                <a:spcPts val="0"/>
              </a:spcBef>
              <a:spcAft>
                <a:spcPts val="0"/>
              </a:spcAft>
              <a:buSzPts val="1400"/>
              <a:buNone/>
              <a:defRPr sz="1800" b="0" i="0" u="none" strike="noStrike" cap="none">
                <a:solidFill>
                  <a:schemeClr val="dk1"/>
                </a:solidFill>
                <a:latin typeface="Rambla"/>
                <a:ea typeface="Rambla"/>
                <a:cs typeface="Rambla"/>
                <a:sym typeface="Rambla"/>
              </a:defRPr>
            </a:lvl8pPr>
            <a:lvl9pPr marR="0" lvl="8" algn="l" rtl="0">
              <a:spcBef>
                <a:spcPts val="0"/>
              </a:spcBef>
              <a:spcAft>
                <a:spcPts val="0"/>
              </a:spcAft>
              <a:buSzPts val="1400"/>
              <a:buNone/>
              <a:defRPr sz="1800" b="0" i="0" u="none" strike="noStrike" cap="none">
                <a:solidFill>
                  <a:schemeClr val="dk1"/>
                </a:solidFill>
                <a:latin typeface="Rambla"/>
                <a:ea typeface="Rambla"/>
                <a:cs typeface="Rambla"/>
                <a:sym typeface="Rambla"/>
              </a:defRPr>
            </a:lvl9pPr>
          </a:lstStyle>
          <a:p>
            <a:endParaRPr/>
          </a:p>
        </p:txBody>
      </p:sp>
      <p:sp>
        <p:nvSpPr>
          <p:cNvPr id="130" name="Google Shape;130;p16"/>
          <p:cNvSpPr txBox="1">
            <a:spLocks noGrp="1"/>
          </p:cNvSpPr>
          <p:nvPr>
            <p:ph type="ftr" idx="11"/>
          </p:nvPr>
        </p:nvSpPr>
        <p:spPr>
          <a:xfrm>
            <a:off x="4380072" y="6407944"/>
            <a:ext cx="2350800" cy="365100"/>
          </a:xfrm>
          <a:prstGeom prst="rect">
            <a:avLst/>
          </a:prstGeom>
          <a:noFill/>
          <a:ln>
            <a:noFill/>
          </a:ln>
        </p:spPr>
        <p:txBody>
          <a:bodyPr spcFirstLastPara="1" wrap="square" lIns="91425" tIns="45700" rIns="91425" bIns="45700" anchor="b" anchorCtr="0"/>
          <a:lstStyle>
            <a:lvl1pPr marR="0" lvl="0" algn="r" rtl="0">
              <a:spcBef>
                <a:spcPts val="0"/>
              </a:spcBef>
              <a:spcAft>
                <a:spcPts val="0"/>
              </a:spcAft>
              <a:buSzPts val="1400"/>
              <a:buNone/>
              <a:defRPr sz="1000">
                <a:solidFill>
                  <a:schemeClr val="dk1"/>
                </a:solidFill>
                <a:latin typeface="Rambla"/>
                <a:ea typeface="Rambla"/>
                <a:cs typeface="Rambla"/>
                <a:sym typeface="Rambla"/>
              </a:defRPr>
            </a:lvl1pPr>
            <a:lvl2pPr marR="0" lvl="1" algn="l" rtl="0">
              <a:spcBef>
                <a:spcPts val="0"/>
              </a:spcBef>
              <a:spcAft>
                <a:spcPts val="0"/>
              </a:spcAft>
              <a:buSzPts val="1400"/>
              <a:buNone/>
              <a:defRPr sz="1800" b="0" i="0" u="none" strike="noStrike" cap="none">
                <a:solidFill>
                  <a:schemeClr val="dk1"/>
                </a:solidFill>
                <a:latin typeface="Rambla"/>
                <a:ea typeface="Rambla"/>
                <a:cs typeface="Rambla"/>
                <a:sym typeface="Rambla"/>
              </a:defRPr>
            </a:lvl2pPr>
            <a:lvl3pPr marR="0" lvl="2" algn="l" rtl="0">
              <a:spcBef>
                <a:spcPts val="0"/>
              </a:spcBef>
              <a:spcAft>
                <a:spcPts val="0"/>
              </a:spcAft>
              <a:buSzPts val="1400"/>
              <a:buNone/>
              <a:defRPr sz="1800" b="0" i="0" u="none" strike="noStrike" cap="none">
                <a:solidFill>
                  <a:schemeClr val="dk1"/>
                </a:solidFill>
                <a:latin typeface="Rambla"/>
                <a:ea typeface="Rambla"/>
                <a:cs typeface="Rambla"/>
                <a:sym typeface="Rambla"/>
              </a:defRPr>
            </a:lvl3pPr>
            <a:lvl4pPr marR="0" lvl="3" algn="l" rtl="0">
              <a:spcBef>
                <a:spcPts val="0"/>
              </a:spcBef>
              <a:spcAft>
                <a:spcPts val="0"/>
              </a:spcAft>
              <a:buSzPts val="1400"/>
              <a:buNone/>
              <a:defRPr sz="1800" b="0" i="0" u="none" strike="noStrike" cap="none">
                <a:solidFill>
                  <a:schemeClr val="dk1"/>
                </a:solidFill>
                <a:latin typeface="Rambla"/>
                <a:ea typeface="Rambla"/>
                <a:cs typeface="Rambla"/>
                <a:sym typeface="Rambla"/>
              </a:defRPr>
            </a:lvl4pPr>
            <a:lvl5pPr marR="0" lvl="4" algn="l" rtl="0">
              <a:spcBef>
                <a:spcPts val="0"/>
              </a:spcBef>
              <a:spcAft>
                <a:spcPts val="0"/>
              </a:spcAft>
              <a:buSzPts val="1400"/>
              <a:buNone/>
              <a:defRPr sz="1800" b="0" i="0" u="none" strike="noStrike" cap="none">
                <a:solidFill>
                  <a:schemeClr val="dk1"/>
                </a:solidFill>
                <a:latin typeface="Rambla"/>
                <a:ea typeface="Rambla"/>
                <a:cs typeface="Rambla"/>
                <a:sym typeface="Rambla"/>
              </a:defRPr>
            </a:lvl5pPr>
            <a:lvl6pPr marR="0" lvl="5" algn="l" rtl="0">
              <a:spcBef>
                <a:spcPts val="0"/>
              </a:spcBef>
              <a:spcAft>
                <a:spcPts val="0"/>
              </a:spcAft>
              <a:buSzPts val="1400"/>
              <a:buNone/>
              <a:defRPr sz="1800" b="0" i="0" u="none" strike="noStrike" cap="none">
                <a:solidFill>
                  <a:schemeClr val="dk1"/>
                </a:solidFill>
                <a:latin typeface="Rambla"/>
                <a:ea typeface="Rambla"/>
                <a:cs typeface="Rambla"/>
                <a:sym typeface="Rambla"/>
              </a:defRPr>
            </a:lvl6pPr>
            <a:lvl7pPr marR="0" lvl="6" algn="l" rtl="0">
              <a:spcBef>
                <a:spcPts val="0"/>
              </a:spcBef>
              <a:spcAft>
                <a:spcPts val="0"/>
              </a:spcAft>
              <a:buSzPts val="1400"/>
              <a:buNone/>
              <a:defRPr sz="1800" b="0" i="0" u="none" strike="noStrike" cap="none">
                <a:solidFill>
                  <a:schemeClr val="dk1"/>
                </a:solidFill>
                <a:latin typeface="Rambla"/>
                <a:ea typeface="Rambla"/>
                <a:cs typeface="Rambla"/>
                <a:sym typeface="Rambla"/>
              </a:defRPr>
            </a:lvl7pPr>
            <a:lvl8pPr marR="0" lvl="7" algn="l" rtl="0">
              <a:spcBef>
                <a:spcPts val="0"/>
              </a:spcBef>
              <a:spcAft>
                <a:spcPts val="0"/>
              </a:spcAft>
              <a:buSzPts val="1400"/>
              <a:buNone/>
              <a:defRPr sz="1800" b="0" i="0" u="none" strike="noStrike" cap="none">
                <a:solidFill>
                  <a:schemeClr val="dk1"/>
                </a:solidFill>
                <a:latin typeface="Rambla"/>
                <a:ea typeface="Rambla"/>
                <a:cs typeface="Rambla"/>
                <a:sym typeface="Rambla"/>
              </a:defRPr>
            </a:lvl8pPr>
            <a:lvl9pPr marR="0" lvl="8" algn="l" rtl="0">
              <a:spcBef>
                <a:spcPts val="0"/>
              </a:spcBef>
              <a:spcAft>
                <a:spcPts val="0"/>
              </a:spcAft>
              <a:buSzPts val="1400"/>
              <a:buNone/>
              <a:defRPr sz="1800" b="0" i="0" u="none" strike="noStrike" cap="none">
                <a:solidFill>
                  <a:schemeClr val="dk1"/>
                </a:solidFill>
                <a:latin typeface="Rambla"/>
                <a:ea typeface="Rambla"/>
                <a:cs typeface="Rambla"/>
                <a:sym typeface="Rambla"/>
              </a:defRPr>
            </a:lvl9pPr>
          </a:lstStyle>
          <a:p>
            <a:endParaRPr/>
          </a:p>
        </p:txBody>
      </p:sp>
      <p:sp>
        <p:nvSpPr>
          <p:cNvPr id="131" name="Google Shape;131;p16"/>
          <p:cNvSpPr txBox="1">
            <a:spLocks noGrp="1"/>
          </p:cNvSpPr>
          <p:nvPr>
            <p:ph type="sldNum" idx="12"/>
          </p:nvPr>
        </p:nvSpPr>
        <p:spPr>
          <a:xfrm>
            <a:off x="8647272" y="6407944"/>
            <a:ext cx="365700" cy="3651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00" b="0">
                <a:solidFill>
                  <a:schemeClr val="dk1"/>
                </a:solidFill>
                <a:latin typeface="Rambla"/>
                <a:ea typeface="Rambla"/>
                <a:cs typeface="Rambla"/>
                <a:sym typeface="Rambla"/>
              </a:defRPr>
            </a:lvl1pPr>
            <a:lvl2pPr marL="0" marR="0" lvl="1" indent="0" algn="r" rtl="0">
              <a:spcBef>
                <a:spcPts val="0"/>
              </a:spcBef>
              <a:buNone/>
              <a:defRPr sz="1000" b="0">
                <a:solidFill>
                  <a:schemeClr val="dk1"/>
                </a:solidFill>
                <a:latin typeface="Rambla"/>
                <a:ea typeface="Rambla"/>
                <a:cs typeface="Rambla"/>
                <a:sym typeface="Rambla"/>
              </a:defRPr>
            </a:lvl2pPr>
            <a:lvl3pPr marL="0" marR="0" lvl="2" indent="0" algn="r" rtl="0">
              <a:spcBef>
                <a:spcPts val="0"/>
              </a:spcBef>
              <a:buNone/>
              <a:defRPr sz="1000" b="0">
                <a:solidFill>
                  <a:schemeClr val="dk1"/>
                </a:solidFill>
                <a:latin typeface="Rambla"/>
                <a:ea typeface="Rambla"/>
                <a:cs typeface="Rambla"/>
                <a:sym typeface="Rambla"/>
              </a:defRPr>
            </a:lvl3pPr>
            <a:lvl4pPr marL="0" marR="0" lvl="3" indent="0" algn="r" rtl="0">
              <a:spcBef>
                <a:spcPts val="0"/>
              </a:spcBef>
              <a:buNone/>
              <a:defRPr sz="1000" b="0">
                <a:solidFill>
                  <a:schemeClr val="dk1"/>
                </a:solidFill>
                <a:latin typeface="Rambla"/>
                <a:ea typeface="Rambla"/>
                <a:cs typeface="Rambla"/>
                <a:sym typeface="Rambla"/>
              </a:defRPr>
            </a:lvl4pPr>
            <a:lvl5pPr marL="0" marR="0" lvl="4" indent="0" algn="r" rtl="0">
              <a:spcBef>
                <a:spcPts val="0"/>
              </a:spcBef>
              <a:buNone/>
              <a:defRPr sz="1000" b="0">
                <a:solidFill>
                  <a:schemeClr val="dk1"/>
                </a:solidFill>
                <a:latin typeface="Rambla"/>
                <a:ea typeface="Rambla"/>
                <a:cs typeface="Rambla"/>
                <a:sym typeface="Rambla"/>
              </a:defRPr>
            </a:lvl5pPr>
            <a:lvl6pPr marL="0" marR="0" lvl="5" indent="0" algn="r" rtl="0">
              <a:spcBef>
                <a:spcPts val="0"/>
              </a:spcBef>
              <a:buNone/>
              <a:defRPr sz="1000" b="0">
                <a:solidFill>
                  <a:schemeClr val="dk1"/>
                </a:solidFill>
                <a:latin typeface="Rambla"/>
                <a:ea typeface="Rambla"/>
                <a:cs typeface="Rambla"/>
                <a:sym typeface="Rambla"/>
              </a:defRPr>
            </a:lvl6pPr>
            <a:lvl7pPr marL="0" marR="0" lvl="6" indent="0" algn="r" rtl="0">
              <a:spcBef>
                <a:spcPts val="0"/>
              </a:spcBef>
              <a:buNone/>
              <a:defRPr sz="1000" b="0">
                <a:solidFill>
                  <a:schemeClr val="dk1"/>
                </a:solidFill>
                <a:latin typeface="Rambla"/>
                <a:ea typeface="Rambla"/>
                <a:cs typeface="Rambla"/>
                <a:sym typeface="Rambla"/>
              </a:defRPr>
            </a:lvl7pPr>
            <a:lvl8pPr marL="0" marR="0" lvl="7" indent="0" algn="r" rtl="0">
              <a:spcBef>
                <a:spcPts val="0"/>
              </a:spcBef>
              <a:buNone/>
              <a:defRPr sz="1000" b="0">
                <a:solidFill>
                  <a:schemeClr val="dk1"/>
                </a:solidFill>
                <a:latin typeface="Rambla"/>
                <a:ea typeface="Rambla"/>
                <a:cs typeface="Rambla"/>
                <a:sym typeface="Rambla"/>
              </a:defRPr>
            </a:lvl8pPr>
            <a:lvl9pPr marL="0" marR="0" lvl="8" indent="0" algn="r" rtl="0">
              <a:spcBef>
                <a:spcPts val="0"/>
              </a:spcBef>
              <a:buNone/>
              <a:defRPr sz="1000" b="0">
                <a:solidFill>
                  <a:schemeClr val="dk1"/>
                </a:solidFill>
                <a:latin typeface="Rambla"/>
                <a:ea typeface="Rambla"/>
                <a:cs typeface="Rambla"/>
                <a:sym typeface="Rambla"/>
              </a:defRPr>
            </a:lvl9pPr>
          </a:lstStyle>
          <a:p>
            <a:pPr marL="0" lvl="0" indent="0" algn="r" rtl="0">
              <a:spcBef>
                <a:spcPts val="0"/>
              </a:spcBef>
              <a:spcAft>
                <a:spcPts val="0"/>
              </a:spcAft>
              <a:buNone/>
            </a:pPr>
            <a:fld id="{00000000-1234-1234-1234-123412341234}" type="slidenum">
              <a:rPr lang="en-US"/>
              <a:t>‹#›</a:t>
            </a:fld>
            <a:endParaRPr/>
          </a:p>
        </p:txBody>
      </p:sp>
      <p:sp>
        <p:nvSpPr>
          <p:cNvPr id="132" name="Google Shape;132;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2"/>
              </a:buClr>
              <a:buSzPts val="4100"/>
              <a:buFont typeface="Rambla"/>
              <a:buNone/>
              <a:defRPr sz="4100" b="1" i="0" u="none" strike="noStrike" cap="none">
                <a:solidFill>
                  <a:schemeClr val="dk2"/>
                </a:solidFill>
                <a:latin typeface="Rambla"/>
                <a:ea typeface="Rambla"/>
                <a:cs typeface="Rambla"/>
                <a:sym typeface="Rambl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B1B1B1"/>
            </a:gs>
            <a:gs pos="40000">
              <a:srgbClr val="9E9E9E"/>
            </a:gs>
            <a:gs pos="100000">
              <a:schemeClr val="dk1"/>
            </a:gs>
          </a:gsLst>
          <a:path path="circle">
            <a:fillToRect l="100000" b="100000"/>
          </a:path>
          <a:tileRect t="-100000" r="-100000"/>
        </a:gradFill>
        <a:effectLst/>
      </p:bgPr>
    </p:bg>
    <p:spTree>
      <p:nvGrpSpPr>
        <p:cNvPr id="1" name="Shape 133"/>
        <p:cNvGrpSpPr/>
        <p:nvPr/>
      </p:nvGrpSpPr>
      <p:grpSpPr>
        <a:xfrm>
          <a:off x="0" y="0"/>
          <a:ext cx="0" cy="0"/>
          <a:chOff x="0" y="0"/>
          <a:chExt cx="0" cy="0"/>
        </a:xfrm>
      </p:grpSpPr>
      <p:sp>
        <p:nvSpPr>
          <p:cNvPr id="134" name="Google Shape;134;p17"/>
          <p:cNvSpPr txBox="1">
            <a:spLocks noGrp="1"/>
          </p:cNvSpPr>
          <p:nvPr>
            <p:ph type="title"/>
          </p:nvPr>
        </p:nvSpPr>
        <p:spPr>
          <a:xfrm>
            <a:off x="722376" y="1059712"/>
            <a:ext cx="7772400" cy="1828800"/>
          </a:xfrm>
          <a:prstGeom prst="rect">
            <a:avLst/>
          </a:prstGeom>
          <a:noFill/>
          <a:ln>
            <a:noFill/>
          </a:ln>
        </p:spPr>
        <p:txBody>
          <a:bodyPr spcFirstLastPara="1" wrap="square" lIns="91425" tIns="45700" rIns="91425" bIns="45700" anchor="b" anchorCtr="0"/>
          <a:lstStyle>
            <a:lvl1pPr marR="0" lvl="0" algn="r" rtl="0">
              <a:spcBef>
                <a:spcPts val="0"/>
              </a:spcBef>
              <a:spcAft>
                <a:spcPts val="0"/>
              </a:spcAft>
              <a:buClr>
                <a:schemeClr val="lt2"/>
              </a:buClr>
              <a:buSzPts val="4800"/>
              <a:buFont typeface="Rambla"/>
              <a:buNone/>
              <a:defRPr sz="4800" b="1" i="0" u="none" strike="noStrike" cap="none">
                <a:solidFill>
                  <a:schemeClr val="lt2"/>
                </a:solidFill>
                <a:latin typeface="Rambla"/>
                <a:ea typeface="Rambla"/>
                <a:cs typeface="Rambla"/>
                <a:sym typeface="Rambl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35" name="Google Shape;135;p17"/>
          <p:cNvSpPr txBox="1">
            <a:spLocks noGrp="1"/>
          </p:cNvSpPr>
          <p:nvPr>
            <p:ph type="body" idx="1"/>
          </p:nvPr>
        </p:nvSpPr>
        <p:spPr>
          <a:xfrm>
            <a:off x="3922713" y="2931712"/>
            <a:ext cx="4572000" cy="1455000"/>
          </a:xfrm>
          <a:prstGeom prst="rect">
            <a:avLst/>
          </a:prstGeom>
          <a:noFill/>
          <a:ln>
            <a:noFill/>
          </a:ln>
        </p:spPr>
        <p:txBody>
          <a:bodyPr spcFirstLastPara="1" wrap="square" lIns="91425" tIns="45700" rIns="91425" bIns="45700" anchor="t" anchorCtr="0"/>
          <a:lstStyle>
            <a:lvl1pPr marL="457200" marR="0" lvl="0" indent="-228600" algn="l" rtl="0">
              <a:spcBef>
                <a:spcPts val="400"/>
              </a:spcBef>
              <a:spcAft>
                <a:spcPts val="0"/>
              </a:spcAft>
              <a:buClr>
                <a:schemeClr val="accent1"/>
              </a:buClr>
              <a:buSzPts val="1564"/>
              <a:buFont typeface="Noto Sans Symbols"/>
              <a:buNone/>
              <a:defRPr sz="2300" b="0" i="0" u="none" strike="noStrike" cap="none">
                <a:solidFill>
                  <a:schemeClr val="lt1"/>
                </a:solidFill>
                <a:latin typeface="Rambla"/>
                <a:ea typeface="Rambla"/>
                <a:cs typeface="Rambla"/>
                <a:sym typeface="Rambla"/>
              </a:defRPr>
            </a:lvl1pPr>
            <a:lvl2pPr marL="914400" marR="0" lvl="1" indent="-228600" algn="l" rtl="0">
              <a:spcBef>
                <a:spcPts val="324"/>
              </a:spcBef>
              <a:spcAft>
                <a:spcPts val="0"/>
              </a:spcAft>
              <a:buClr>
                <a:schemeClr val="accent1"/>
              </a:buClr>
              <a:buSzPts val="1800"/>
              <a:buFont typeface="Verdana"/>
              <a:buNone/>
              <a:defRPr sz="1800" b="0" i="0" u="none" strike="noStrike" cap="none">
                <a:solidFill>
                  <a:schemeClr val="lt1"/>
                </a:solidFill>
                <a:latin typeface="Rambla"/>
                <a:ea typeface="Rambla"/>
                <a:cs typeface="Rambla"/>
                <a:sym typeface="Rambla"/>
              </a:defRPr>
            </a:lvl2pPr>
            <a:lvl3pPr marL="1371600" marR="0" lvl="2" indent="-228600" algn="l" rtl="0">
              <a:spcBef>
                <a:spcPts val="350"/>
              </a:spcBef>
              <a:spcAft>
                <a:spcPts val="0"/>
              </a:spcAft>
              <a:buClr>
                <a:schemeClr val="accent2"/>
              </a:buClr>
              <a:buSzPts val="1600"/>
              <a:buFont typeface="Noto Sans Symbols"/>
              <a:buNone/>
              <a:defRPr sz="1600" b="0" i="0" u="none" strike="noStrike" cap="none">
                <a:solidFill>
                  <a:schemeClr val="lt1"/>
                </a:solidFill>
                <a:latin typeface="Rambla"/>
                <a:ea typeface="Rambla"/>
                <a:cs typeface="Rambla"/>
                <a:sym typeface="Rambla"/>
              </a:defRPr>
            </a:lvl3pPr>
            <a:lvl4pPr marL="1828800" marR="0" lvl="3" indent="-228600" algn="l" rtl="0">
              <a:spcBef>
                <a:spcPts val="350"/>
              </a:spcBef>
              <a:spcAft>
                <a:spcPts val="0"/>
              </a:spcAft>
              <a:buClr>
                <a:schemeClr val="accent2"/>
              </a:buClr>
              <a:buSzPts val="1400"/>
              <a:buFont typeface="Noto Sans Symbols"/>
              <a:buNone/>
              <a:defRPr sz="1400" b="0" i="0" u="none" strike="noStrike" cap="none">
                <a:solidFill>
                  <a:schemeClr val="lt1"/>
                </a:solidFill>
                <a:latin typeface="Rambla"/>
                <a:ea typeface="Rambla"/>
                <a:cs typeface="Rambla"/>
                <a:sym typeface="Rambla"/>
              </a:defRPr>
            </a:lvl4pPr>
            <a:lvl5pPr marL="2286000" marR="0" lvl="4" indent="-228600" algn="l" rtl="0">
              <a:spcBef>
                <a:spcPts val="350"/>
              </a:spcBef>
              <a:spcAft>
                <a:spcPts val="0"/>
              </a:spcAft>
              <a:buClr>
                <a:schemeClr val="accent2"/>
              </a:buClr>
              <a:buSzPts val="1400"/>
              <a:buFont typeface="Noto Sans Symbols"/>
              <a:buNone/>
              <a:defRPr sz="1400" b="0" i="0" u="none" strike="noStrike" cap="none">
                <a:solidFill>
                  <a:schemeClr val="lt1"/>
                </a:solidFill>
                <a:latin typeface="Rambla"/>
                <a:ea typeface="Rambla"/>
                <a:cs typeface="Rambla"/>
                <a:sym typeface="Rambla"/>
              </a:defRPr>
            </a:lvl5pPr>
            <a:lvl6pPr marL="2743200" marR="0" lvl="5" indent="-342900" algn="l" rtl="0">
              <a:spcBef>
                <a:spcPts val="350"/>
              </a:spcBef>
              <a:spcAft>
                <a:spcPts val="0"/>
              </a:spcAft>
              <a:buClr>
                <a:schemeClr val="accent3"/>
              </a:buClr>
              <a:buSzPts val="1800"/>
              <a:buFont typeface="Noto Sans Symbols"/>
              <a:buChar char="◾"/>
              <a:defRPr sz="1800" b="0" i="0" u="none" strike="noStrike" cap="none">
                <a:solidFill>
                  <a:schemeClr val="lt1"/>
                </a:solidFill>
                <a:latin typeface="Rambla"/>
                <a:ea typeface="Rambla"/>
                <a:cs typeface="Rambla"/>
                <a:sym typeface="Rambla"/>
              </a:defRPr>
            </a:lvl6pPr>
            <a:lvl7pPr marL="3200400" marR="0" lvl="6" indent="-330200" algn="l" rtl="0">
              <a:spcBef>
                <a:spcPts val="350"/>
              </a:spcBef>
              <a:spcAft>
                <a:spcPts val="0"/>
              </a:spcAft>
              <a:buClr>
                <a:schemeClr val="accent3"/>
              </a:buClr>
              <a:buSzPts val="1600"/>
              <a:buFont typeface="Noto Sans Symbols"/>
              <a:buChar char="◾"/>
              <a:defRPr sz="1600" b="0" i="0" u="none" strike="noStrike" cap="none">
                <a:solidFill>
                  <a:schemeClr val="lt1"/>
                </a:solidFill>
                <a:latin typeface="Rambla"/>
                <a:ea typeface="Rambla"/>
                <a:cs typeface="Rambla"/>
                <a:sym typeface="Rambla"/>
              </a:defRPr>
            </a:lvl7pPr>
            <a:lvl8pPr marL="3657600" marR="0" lvl="7" indent="-330200" algn="l" rtl="0">
              <a:spcBef>
                <a:spcPts val="350"/>
              </a:spcBef>
              <a:spcAft>
                <a:spcPts val="0"/>
              </a:spcAft>
              <a:buClr>
                <a:schemeClr val="accent3"/>
              </a:buClr>
              <a:buSzPts val="1600"/>
              <a:buFont typeface="Noto Sans Symbols"/>
              <a:buChar char="◾"/>
              <a:defRPr sz="1600" b="0" i="0" u="none" strike="noStrike" cap="none">
                <a:solidFill>
                  <a:schemeClr val="lt1"/>
                </a:solidFill>
                <a:latin typeface="Rambla"/>
                <a:ea typeface="Rambla"/>
                <a:cs typeface="Rambla"/>
                <a:sym typeface="Rambla"/>
              </a:defRPr>
            </a:lvl8pPr>
            <a:lvl9pPr marL="4114800" marR="0" lvl="8" indent="-330200" algn="l" rtl="0">
              <a:spcBef>
                <a:spcPts val="350"/>
              </a:spcBef>
              <a:spcAft>
                <a:spcPts val="0"/>
              </a:spcAft>
              <a:buClr>
                <a:schemeClr val="accent3"/>
              </a:buClr>
              <a:buSzPts val="1600"/>
              <a:buFont typeface="Noto Sans Symbols"/>
              <a:buChar char="◾"/>
              <a:defRPr sz="1600" b="0" i="0" u="none" strike="noStrike" cap="none">
                <a:solidFill>
                  <a:schemeClr val="lt1"/>
                </a:solidFill>
                <a:latin typeface="Rambla"/>
                <a:ea typeface="Rambla"/>
                <a:cs typeface="Rambla"/>
                <a:sym typeface="Rambla"/>
              </a:defRPr>
            </a:lvl9pPr>
          </a:lstStyle>
          <a:p>
            <a:endParaRPr/>
          </a:p>
        </p:txBody>
      </p:sp>
      <p:sp>
        <p:nvSpPr>
          <p:cNvPr id="136" name="Google Shape;136;p17"/>
          <p:cNvSpPr txBox="1">
            <a:spLocks noGrp="1"/>
          </p:cNvSpPr>
          <p:nvPr>
            <p:ph type="dt" idx="10"/>
          </p:nvPr>
        </p:nvSpPr>
        <p:spPr>
          <a:xfrm>
            <a:off x="6727032" y="6407944"/>
            <a:ext cx="1920300" cy="3657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000">
                <a:solidFill>
                  <a:schemeClr val="lt1"/>
                </a:solidFill>
                <a:latin typeface="Rambla"/>
                <a:ea typeface="Rambla"/>
                <a:cs typeface="Rambla"/>
                <a:sym typeface="Rambla"/>
              </a:defRPr>
            </a:lvl1pPr>
            <a:lvl2pPr marR="0" lvl="1" algn="l" rtl="0">
              <a:spcBef>
                <a:spcPts val="0"/>
              </a:spcBef>
              <a:spcAft>
                <a:spcPts val="0"/>
              </a:spcAft>
              <a:buSzPts val="1400"/>
              <a:buNone/>
              <a:defRPr sz="1800" b="0" i="0" u="none" strike="noStrike" cap="none">
                <a:solidFill>
                  <a:schemeClr val="lt1"/>
                </a:solidFill>
                <a:latin typeface="Rambla"/>
                <a:ea typeface="Rambla"/>
                <a:cs typeface="Rambla"/>
                <a:sym typeface="Rambla"/>
              </a:defRPr>
            </a:lvl2pPr>
            <a:lvl3pPr marR="0" lvl="2" algn="l" rtl="0">
              <a:spcBef>
                <a:spcPts val="0"/>
              </a:spcBef>
              <a:spcAft>
                <a:spcPts val="0"/>
              </a:spcAft>
              <a:buSzPts val="1400"/>
              <a:buNone/>
              <a:defRPr sz="1800" b="0" i="0" u="none" strike="noStrike" cap="none">
                <a:solidFill>
                  <a:schemeClr val="lt1"/>
                </a:solidFill>
                <a:latin typeface="Rambla"/>
                <a:ea typeface="Rambla"/>
                <a:cs typeface="Rambla"/>
                <a:sym typeface="Rambla"/>
              </a:defRPr>
            </a:lvl3pPr>
            <a:lvl4pPr marR="0" lvl="3" algn="l" rtl="0">
              <a:spcBef>
                <a:spcPts val="0"/>
              </a:spcBef>
              <a:spcAft>
                <a:spcPts val="0"/>
              </a:spcAft>
              <a:buSzPts val="1400"/>
              <a:buNone/>
              <a:defRPr sz="1800" b="0" i="0" u="none" strike="noStrike" cap="none">
                <a:solidFill>
                  <a:schemeClr val="lt1"/>
                </a:solidFill>
                <a:latin typeface="Rambla"/>
                <a:ea typeface="Rambla"/>
                <a:cs typeface="Rambla"/>
                <a:sym typeface="Rambla"/>
              </a:defRPr>
            </a:lvl4pPr>
            <a:lvl5pPr marR="0" lvl="4" algn="l" rtl="0">
              <a:spcBef>
                <a:spcPts val="0"/>
              </a:spcBef>
              <a:spcAft>
                <a:spcPts val="0"/>
              </a:spcAft>
              <a:buSzPts val="1400"/>
              <a:buNone/>
              <a:defRPr sz="1800" b="0" i="0" u="none" strike="noStrike" cap="none">
                <a:solidFill>
                  <a:schemeClr val="lt1"/>
                </a:solidFill>
                <a:latin typeface="Rambla"/>
                <a:ea typeface="Rambla"/>
                <a:cs typeface="Rambla"/>
                <a:sym typeface="Rambla"/>
              </a:defRPr>
            </a:lvl5pPr>
            <a:lvl6pPr marR="0" lvl="5" algn="l" rtl="0">
              <a:spcBef>
                <a:spcPts val="0"/>
              </a:spcBef>
              <a:spcAft>
                <a:spcPts val="0"/>
              </a:spcAft>
              <a:buSzPts val="1400"/>
              <a:buNone/>
              <a:defRPr sz="1800" b="0" i="0" u="none" strike="noStrike" cap="none">
                <a:solidFill>
                  <a:schemeClr val="lt1"/>
                </a:solidFill>
                <a:latin typeface="Rambla"/>
                <a:ea typeface="Rambla"/>
                <a:cs typeface="Rambla"/>
                <a:sym typeface="Rambla"/>
              </a:defRPr>
            </a:lvl6pPr>
            <a:lvl7pPr marR="0" lvl="6" algn="l" rtl="0">
              <a:spcBef>
                <a:spcPts val="0"/>
              </a:spcBef>
              <a:spcAft>
                <a:spcPts val="0"/>
              </a:spcAft>
              <a:buSzPts val="1400"/>
              <a:buNone/>
              <a:defRPr sz="1800" b="0" i="0" u="none" strike="noStrike" cap="none">
                <a:solidFill>
                  <a:schemeClr val="lt1"/>
                </a:solidFill>
                <a:latin typeface="Rambla"/>
                <a:ea typeface="Rambla"/>
                <a:cs typeface="Rambla"/>
                <a:sym typeface="Rambla"/>
              </a:defRPr>
            </a:lvl7pPr>
            <a:lvl8pPr marR="0" lvl="7" algn="l" rtl="0">
              <a:spcBef>
                <a:spcPts val="0"/>
              </a:spcBef>
              <a:spcAft>
                <a:spcPts val="0"/>
              </a:spcAft>
              <a:buSzPts val="1400"/>
              <a:buNone/>
              <a:defRPr sz="1800" b="0" i="0" u="none" strike="noStrike" cap="none">
                <a:solidFill>
                  <a:schemeClr val="lt1"/>
                </a:solidFill>
                <a:latin typeface="Rambla"/>
                <a:ea typeface="Rambla"/>
                <a:cs typeface="Rambla"/>
                <a:sym typeface="Rambla"/>
              </a:defRPr>
            </a:lvl8pPr>
            <a:lvl9pPr marR="0" lvl="8" algn="l" rtl="0">
              <a:spcBef>
                <a:spcPts val="0"/>
              </a:spcBef>
              <a:spcAft>
                <a:spcPts val="0"/>
              </a:spcAft>
              <a:buSzPts val="1400"/>
              <a:buNone/>
              <a:defRPr sz="1800" b="0" i="0" u="none" strike="noStrike" cap="none">
                <a:solidFill>
                  <a:schemeClr val="lt1"/>
                </a:solidFill>
                <a:latin typeface="Rambla"/>
                <a:ea typeface="Rambla"/>
                <a:cs typeface="Rambla"/>
                <a:sym typeface="Rambla"/>
              </a:defRPr>
            </a:lvl9pPr>
          </a:lstStyle>
          <a:p>
            <a:endParaRPr/>
          </a:p>
        </p:txBody>
      </p:sp>
      <p:sp>
        <p:nvSpPr>
          <p:cNvPr id="137" name="Google Shape;137;p17"/>
          <p:cNvSpPr txBox="1">
            <a:spLocks noGrp="1"/>
          </p:cNvSpPr>
          <p:nvPr>
            <p:ph type="ftr" idx="11"/>
          </p:nvPr>
        </p:nvSpPr>
        <p:spPr>
          <a:xfrm>
            <a:off x="4380072" y="6407944"/>
            <a:ext cx="2350800" cy="365100"/>
          </a:xfrm>
          <a:prstGeom prst="rect">
            <a:avLst/>
          </a:prstGeom>
          <a:noFill/>
          <a:ln>
            <a:noFill/>
          </a:ln>
        </p:spPr>
        <p:txBody>
          <a:bodyPr spcFirstLastPara="1" wrap="square" lIns="91425" tIns="45700" rIns="91425" bIns="45700" anchor="b" anchorCtr="0"/>
          <a:lstStyle>
            <a:lvl1pPr marR="0" lvl="0" algn="r" rtl="0">
              <a:spcBef>
                <a:spcPts val="0"/>
              </a:spcBef>
              <a:spcAft>
                <a:spcPts val="0"/>
              </a:spcAft>
              <a:buSzPts val="1400"/>
              <a:buNone/>
              <a:defRPr sz="1000">
                <a:solidFill>
                  <a:schemeClr val="lt1"/>
                </a:solidFill>
                <a:latin typeface="Rambla"/>
                <a:ea typeface="Rambla"/>
                <a:cs typeface="Rambla"/>
                <a:sym typeface="Rambla"/>
              </a:defRPr>
            </a:lvl1pPr>
            <a:lvl2pPr marR="0" lvl="1" algn="l" rtl="0">
              <a:spcBef>
                <a:spcPts val="0"/>
              </a:spcBef>
              <a:spcAft>
                <a:spcPts val="0"/>
              </a:spcAft>
              <a:buSzPts val="1400"/>
              <a:buNone/>
              <a:defRPr sz="1800" b="0" i="0" u="none" strike="noStrike" cap="none">
                <a:solidFill>
                  <a:schemeClr val="lt1"/>
                </a:solidFill>
                <a:latin typeface="Rambla"/>
                <a:ea typeface="Rambla"/>
                <a:cs typeface="Rambla"/>
                <a:sym typeface="Rambla"/>
              </a:defRPr>
            </a:lvl2pPr>
            <a:lvl3pPr marR="0" lvl="2" algn="l" rtl="0">
              <a:spcBef>
                <a:spcPts val="0"/>
              </a:spcBef>
              <a:spcAft>
                <a:spcPts val="0"/>
              </a:spcAft>
              <a:buSzPts val="1400"/>
              <a:buNone/>
              <a:defRPr sz="1800" b="0" i="0" u="none" strike="noStrike" cap="none">
                <a:solidFill>
                  <a:schemeClr val="lt1"/>
                </a:solidFill>
                <a:latin typeface="Rambla"/>
                <a:ea typeface="Rambla"/>
                <a:cs typeface="Rambla"/>
                <a:sym typeface="Rambla"/>
              </a:defRPr>
            </a:lvl3pPr>
            <a:lvl4pPr marR="0" lvl="3" algn="l" rtl="0">
              <a:spcBef>
                <a:spcPts val="0"/>
              </a:spcBef>
              <a:spcAft>
                <a:spcPts val="0"/>
              </a:spcAft>
              <a:buSzPts val="1400"/>
              <a:buNone/>
              <a:defRPr sz="1800" b="0" i="0" u="none" strike="noStrike" cap="none">
                <a:solidFill>
                  <a:schemeClr val="lt1"/>
                </a:solidFill>
                <a:latin typeface="Rambla"/>
                <a:ea typeface="Rambla"/>
                <a:cs typeface="Rambla"/>
                <a:sym typeface="Rambla"/>
              </a:defRPr>
            </a:lvl4pPr>
            <a:lvl5pPr marR="0" lvl="4" algn="l" rtl="0">
              <a:spcBef>
                <a:spcPts val="0"/>
              </a:spcBef>
              <a:spcAft>
                <a:spcPts val="0"/>
              </a:spcAft>
              <a:buSzPts val="1400"/>
              <a:buNone/>
              <a:defRPr sz="1800" b="0" i="0" u="none" strike="noStrike" cap="none">
                <a:solidFill>
                  <a:schemeClr val="lt1"/>
                </a:solidFill>
                <a:latin typeface="Rambla"/>
                <a:ea typeface="Rambla"/>
                <a:cs typeface="Rambla"/>
                <a:sym typeface="Rambla"/>
              </a:defRPr>
            </a:lvl5pPr>
            <a:lvl6pPr marR="0" lvl="5" algn="l" rtl="0">
              <a:spcBef>
                <a:spcPts val="0"/>
              </a:spcBef>
              <a:spcAft>
                <a:spcPts val="0"/>
              </a:spcAft>
              <a:buSzPts val="1400"/>
              <a:buNone/>
              <a:defRPr sz="1800" b="0" i="0" u="none" strike="noStrike" cap="none">
                <a:solidFill>
                  <a:schemeClr val="lt1"/>
                </a:solidFill>
                <a:latin typeface="Rambla"/>
                <a:ea typeface="Rambla"/>
                <a:cs typeface="Rambla"/>
                <a:sym typeface="Rambla"/>
              </a:defRPr>
            </a:lvl6pPr>
            <a:lvl7pPr marR="0" lvl="6" algn="l" rtl="0">
              <a:spcBef>
                <a:spcPts val="0"/>
              </a:spcBef>
              <a:spcAft>
                <a:spcPts val="0"/>
              </a:spcAft>
              <a:buSzPts val="1400"/>
              <a:buNone/>
              <a:defRPr sz="1800" b="0" i="0" u="none" strike="noStrike" cap="none">
                <a:solidFill>
                  <a:schemeClr val="lt1"/>
                </a:solidFill>
                <a:latin typeface="Rambla"/>
                <a:ea typeface="Rambla"/>
                <a:cs typeface="Rambla"/>
                <a:sym typeface="Rambla"/>
              </a:defRPr>
            </a:lvl7pPr>
            <a:lvl8pPr marR="0" lvl="7" algn="l" rtl="0">
              <a:spcBef>
                <a:spcPts val="0"/>
              </a:spcBef>
              <a:spcAft>
                <a:spcPts val="0"/>
              </a:spcAft>
              <a:buSzPts val="1400"/>
              <a:buNone/>
              <a:defRPr sz="1800" b="0" i="0" u="none" strike="noStrike" cap="none">
                <a:solidFill>
                  <a:schemeClr val="lt1"/>
                </a:solidFill>
                <a:latin typeface="Rambla"/>
                <a:ea typeface="Rambla"/>
                <a:cs typeface="Rambla"/>
                <a:sym typeface="Rambla"/>
              </a:defRPr>
            </a:lvl8pPr>
            <a:lvl9pPr marR="0" lvl="8" algn="l" rtl="0">
              <a:spcBef>
                <a:spcPts val="0"/>
              </a:spcBef>
              <a:spcAft>
                <a:spcPts val="0"/>
              </a:spcAft>
              <a:buSzPts val="1400"/>
              <a:buNone/>
              <a:defRPr sz="1800" b="0" i="0" u="none" strike="noStrike" cap="none">
                <a:solidFill>
                  <a:schemeClr val="lt1"/>
                </a:solidFill>
                <a:latin typeface="Rambla"/>
                <a:ea typeface="Rambla"/>
                <a:cs typeface="Rambla"/>
                <a:sym typeface="Rambla"/>
              </a:defRPr>
            </a:lvl9pPr>
          </a:lstStyle>
          <a:p>
            <a:endParaRPr/>
          </a:p>
        </p:txBody>
      </p:sp>
      <p:sp>
        <p:nvSpPr>
          <p:cNvPr id="138" name="Google Shape;138;p17"/>
          <p:cNvSpPr txBox="1">
            <a:spLocks noGrp="1"/>
          </p:cNvSpPr>
          <p:nvPr>
            <p:ph type="sldNum" idx="12"/>
          </p:nvPr>
        </p:nvSpPr>
        <p:spPr>
          <a:xfrm>
            <a:off x="8647272" y="6407944"/>
            <a:ext cx="365700" cy="3651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00" b="0">
                <a:solidFill>
                  <a:schemeClr val="lt1"/>
                </a:solidFill>
                <a:latin typeface="Rambla"/>
                <a:ea typeface="Rambla"/>
                <a:cs typeface="Rambla"/>
                <a:sym typeface="Rambla"/>
              </a:defRPr>
            </a:lvl1pPr>
            <a:lvl2pPr marL="0" marR="0" lvl="1" indent="0" algn="r" rtl="0">
              <a:spcBef>
                <a:spcPts val="0"/>
              </a:spcBef>
              <a:buNone/>
              <a:defRPr sz="1000" b="0">
                <a:solidFill>
                  <a:schemeClr val="lt1"/>
                </a:solidFill>
                <a:latin typeface="Rambla"/>
                <a:ea typeface="Rambla"/>
                <a:cs typeface="Rambla"/>
                <a:sym typeface="Rambla"/>
              </a:defRPr>
            </a:lvl2pPr>
            <a:lvl3pPr marL="0" marR="0" lvl="2" indent="0" algn="r" rtl="0">
              <a:spcBef>
                <a:spcPts val="0"/>
              </a:spcBef>
              <a:buNone/>
              <a:defRPr sz="1000" b="0">
                <a:solidFill>
                  <a:schemeClr val="lt1"/>
                </a:solidFill>
                <a:latin typeface="Rambla"/>
                <a:ea typeface="Rambla"/>
                <a:cs typeface="Rambla"/>
                <a:sym typeface="Rambla"/>
              </a:defRPr>
            </a:lvl3pPr>
            <a:lvl4pPr marL="0" marR="0" lvl="3" indent="0" algn="r" rtl="0">
              <a:spcBef>
                <a:spcPts val="0"/>
              </a:spcBef>
              <a:buNone/>
              <a:defRPr sz="1000" b="0">
                <a:solidFill>
                  <a:schemeClr val="lt1"/>
                </a:solidFill>
                <a:latin typeface="Rambla"/>
                <a:ea typeface="Rambla"/>
                <a:cs typeface="Rambla"/>
                <a:sym typeface="Rambla"/>
              </a:defRPr>
            </a:lvl4pPr>
            <a:lvl5pPr marL="0" marR="0" lvl="4" indent="0" algn="r" rtl="0">
              <a:spcBef>
                <a:spcPts val="0"/>
              </a:spcBef>
              <a:buNone/>
              <a:defRPr sz="1000" b="0">
                <a:solidFill>
                  <a:schemeClr val="lt1"/>
                </a:solidFill>
                <a:latin typeface="Rambla"/>
                <a:ea typeface="Rambla"/>
                <a:cs typeface="Rambla"/>
                <a:sym typeface="Rambla"/>
              </a:defRPr>
            </a:lvl5pPr>
            <a:lvl6pPr marL="0" marR="0" lvl="5" indent="0" algn="r" rtl="0">
              <a:spcBef>
                <a:spcPts val="0"/>
              </a:spcBef>
              <a:buNone/>
              <a:defRPr sz="1000" b="0">
                <a:solidFill>
                  <a:schemeClr val="lt1"/>
                </a:solidFill>
                <a:latin typeface="Rambla"/>
                <a:ea typeface="Rambla"/>
                <a:cs typeface="Rambla"/>
                <a:sym typeface="Rambla"/>
              </a:defRPr>
            </a:lvl6pPr>
            <a:lvl7pPr marL="0" marR="0" lvl="6" indent="0" algn="r" rtl="0">
              <a:spcBef>
                <a:spcPts val="0"/>
              </a:spcBef>
              <a:buNone/>
              <a:defRPr sz="1000" b="0">
                <a:solidFill>
                  <a:schemeClr val="lt1"/>
                </a:solidFill>
                <a:latin typeface="Rambla"/>
                <a:ea typeface="Rambla"/>
                <a:cs typeface="Rambla"/>
                <a:sym typeface="Rambla"/>
              </a:defRPr>
            </a:lvl7pPr>
            <a:lvl8pPr marL="0" marR="0" lvl="7" indent="0" algn="r" rtl="0">
              <a:spcBef>
                <a:spcPts val="0"/>
              </a:spcBef>
              <a:buNone/>
              <a:defRPr sz="1000" b="0">
                <a:solidFill>
                  <a:schemeClr val="lt1"/>
                </a:solidFill>
                <a:latin typeface="Rambla"/>
                <a:ea typeface="Rambla"/>
                <a:cs typeface="Rambla"/>
                <a:sym typeface="Rambla"/>
              </a:defRPr>
            </a:lvl8pPr>
            <a:lvl9pPr marL="0" marR="0" lvl="8" indent="0" algn="r" rtl="0">
              <a:spcBef>
                <a:spcPts val="0"/>
              </a:spcBef>
              <a:buNone/>
              <a:defRPr sz="1000" b="0">
                <a:solidFill>
                  <a:schemeClr val="lt1"/>
                </a:solidFill>
                <a:latin typeface="Rambla"/>
                <a:ea typeface="Rambla"/>
                <a:cs typeface="Rambla"/>
                <a:sym typeface="Rambla"/>
              </a:defRPr>
            </a:lvl9pPr>
          </a:lstStyle>
          <a:p>
            <a:pPr marL="0" lvl="0" indent="0" algn="r" rtl="0">
              <a:spcBef>
                <a:spcPts val="0"/>
              </a:spcBef>
              <a:spcAft>
                <a:spcPts val="0"/>
              </a:spcAft>
              <a:buNone/>
            </a:pPr>
            <a:fld id="{00000000-1234-1234-1234-123412341234}" type="slidenum">
              <a:rPr lang="en-US"/>
              <a:t>‹#›</a:t>
            </a:fld>
            <a:endParaRPr/>
          </a:p>
        </p:txBody>
      </p:sp>
      <p:sp>
        <p:nvSpPr>
          <p:cNvPr id="139" name="Google Shape;139;p17"/>
          <p:cNvSpPr/>
          <p:nvPr/>
        </p:nvSpPr>
        <p:spPr>
          <a:xfrm>
            <a:off x="3636680" y="3005472"/>
            <a:ext cx="183000" cy="228600"/>
          </a:xfrm>
          <a:prstGeom prst="chevron">
            <a:avLst>
              <a:gd name="adj" fmla="val 50000"/>
            </a:avLst>
          </a:prstGeom>
          <a:gradFill>
            <a:gsLst>
              <a:gs pos="0">
                <a:srgbClr val="9D234E"/>
              </a:gs>
              <a:gs pos="72000">
                <a:srgbClr val="D15779"/>
              </a:gs>
              <a:gs pos="100000">
                <a:srgbClr val="D78197"/>
              </a:gs>
            </a:gsLst>
            <a:lin ang="16200038" scaled="0"/>
          </a:gradFill>
          <a:ln w="9525" cap="rnd" cmpd="sng">
            <a:solidFill>
              <a:srgbClr val="862C4B"/>
            </a:solidFill>
            <a:prstDash val="solid"/>
            <a:round/>
            <a:headEnd type="none" w="sm" len="sm"/>
            <a:tailEnd type="none" w="sm" len="sm"/>
          </a:ln>
          <a:effectLst>
            <a:outerShdw blurRad="50800" dist="25400" dir="5400000">
              <a:srgbClr val="000000">
                <a:alpha val="4588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Rambla"/>
              <a:ea typeface="Rambla"/>
              <a:cs typeface="Rambla"/>
              <a:sym typeface="Rambla"/>
            </a:endParaRPr>
          </a:p>
        </p:txBody>
      </p:sp>
      <p:sp>
        <p:nvSpPr>
          <p:cNvPr id="140" name="Google Shape;140;p17"/>
          <p:cNvSpPr/>
          <p:nvPr/>
        </p:nvSpPr>
        <p:spPr>
          <a:xfrm>
            <a:off x="3450264" y="3005472"/>
            <a:ext cx="183000" cy="228600"/>
          </a:xfrm>
          <a:prstGeom prst="chevron">
            <a:avLst>
              <a:gd name="adj" fmla="val 50000"/>
            </a:avLst>
          </a:prstGeom>
          <a:gradFill>
            <a:gsLst>
              <a:gs pos="0">
                <a:srgbClr val="9D234E"/>
              </a:gs>
              <a:gs pos="72000">
                <a:srgbClr val="D15779"/>
              </a:gs>
              <a:gs pos="100000">
                <a:srgbClr val="D78197"/>
              </a:gs>
            </a:gsLst>
            <a:lin ang="16200038" scaled="0"/>
          </a:gradFill>
          <a:ln w="9525" cap="rnd" cmpd="sng">
            <a:solidFill>
              <a:srgbClr val="862C4B"/>
            </a:solidFill>
            <a:prstDash val="solid"/>
            <a:round/>
            <a:headEnd type="none" w="sm" len="sm"/>
            <a:tailEnd type="none" w="sm" len="sm"/>
          </a:ln>
          <a:effectLst>
            <a:outerShdw blurRad="50800" dist="25400" dir="5400000">
              <a:srgbClr val="000000">
                <a:alpha val="4588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Rambla"/>
              <a:ea typeface="Rambla"/>
              <a:cs typeface="Rambla"/>
              <a:sym typeface="Rambla"/>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bg>
      <p:bgPr>
        <a:gradFill>
          <a:gsLst>
            <a:gs pos="0">
              <a:srgbClr val="B1B1B1"/>
            </a:gs>
            <a:gs pos="40000">
              <a:srgbClr val="9E9E9E"/>
            </a:gs>
            <a:gs pos="100000">
              <a:schemeClr val="dk1"/>
            </a:gs>
          </a:gsLst>
          <a:path path="circle">
            <a:fillToRect l="100000" b="100000"/>
          </a:path>
          <a:tileRect t="-100000" r="-100000"/>
        </a:gradFill>
        <a:effectLst/>
      </p:bgPr>
    </p:bg>
    <p:spTree>
      <p:nvGrpSpPr>
        <p:cNvPr id="1" name="Shape 141"/>
        <p:cNvGrpSpPr/>
        <p:nvPr/>
      </p:nvGrpSpPr>
      <p:grpSpPr>
        <a:xfrm>
          <a:off x="0" y="0"/>
          <a:ext cx="0" cy="0"/>
          <a:chOff x="0" y="0"/>
          <a:chExt cx="0" cy="0"/>
        </a:xfrm>
      </p:grpSpPr>
      <p:sp>
        <p:nvSpPr>
          <p:cNvPr id="142" name="Google Shape;142;p18"/>
          <p:cNvSpPr txBox="1">
            <a:spLocks noGrp="1"/>
          </p:cNvSpPr>
          <p:nvPr>
            <p:ph type="body" idx="1"/>
          </p:nvPr>
        </p:nvSpPr>
        <p:spPr>
          <a:xfrm>
            <a:off x="457200" y="1481328"/>
            <a:ext cx="4038600" cy="4526100"/>
          </a:xfrm>
          <a:prstGeom prst="rect">
            <a:avLst/>
          </a:prstGeom>
          <a:noFill/>
          <a:ln>
            <a:noFill/>
          </a:ln>
        </p:spPr>
        <p:txBody>
          <a:bodyPr spcFirstLastPara="1" wrap="square" lIns="91425" tIns="45700" rIns="91425" bIns="45700" anchor="t" anchorCtr="0"/>
          <a:lstStyle>
            <a:lvl1pPr marL="457200" marR="0" lvl="0" indent="-349504" algn="l" rtl="0">
              <a:spcBef>
                <a:spcPts val="400"/>
              </a:spcBef>
              <a:spcAft>
                <a:spcPts val="0"/>
              </a:spcAft>
              <a:buClr>
                <a:schemeClr val="accent1"/>
              </a:buClr>
              <a:buSzPts val="1904"/>
              <a:buFont typeface="Noto Sans Symbols"/>
              <a:buChar char="▶"/>
              <a:defRPr sz="2800" b="0" i="0" u="none" strike="noStrike" cap="none">
                <a:solidFill>
                  <a:schemeClr val="lt1"/>
                </a:solidFill>
                <a:latin typeface="Rambla"/>
                <a:ea typeface="Rambla"/>
                <a:cs typeface="Rambla"/>
                <a:sym typeface="Rambla"/>
              </a:defRPr>
            </a:lvl1pPr>
            <a:lvl2pPr marL="914400" marR="0" lvl="1" indent="-381000" algn="l" rtl="0">
              <a:spcBef>
                <a:spcPts val="324"/>
              </a:spcBef>
              <a:spcAft>
                <a:spcPts val="0"/>
              </a:spcAft>
              <a:buClr>
                <a:schemeClr val="accent1"/>
              </a:buClr>
              <a:buSzPts val="2400"/>
              <a:buFont typeface="Verdana"/>
              <a:buChar char="◦"/>
              <a:defRPr sz="2400" b="0" i="0" u="none" strike="noStrike" cap="none">
                <a:solidFill>
                  <a:schemeClr val="lt1"/>
                </a:solidFill>
                <a:latin typeface="Rambla"/>
                <a:ea typeface="Rambla"/>
                <a:cs typeface="Rambla"/>
                <a:sym typeface="Rambla"/>
              </a:defRPr>
            </a:lvl2pPr>
            <a:lvl3pPr marL="1371600" marR="0" lvl="2" indent="-355600" algn="l" rtl="0">
              <a:spcBef>
                <a:spcPts val="350"/>
              </a:spcBef>
              <a:spcAft>
                <a:spcPts val="0"/>
              </a:spcAft>
              <a:buClr>
                <a:schemeClr val="accent2"/>
              </a:buClr>
              <a:buSzPts val="2000"/>
              <a:buFont typeface="Noto Sans Symbols"/>
              <a:buChar char="⚫"/>
              <a:defRPr sz="2000" b="0" i="0" u="none" strike="noStrike" cap="none">
                <a:solidFill>
                  <a:schemeClr val="lt1"/>
                </a:solidFill>
                <a:latin typeface="Rambla"/>
                <a:ea typeface="Rambla"/>
                <a:cs typeface="Rambla"/>
                <a:sym typeface="Rambla"/>
              </a:defRPr>
            </a:lvl3pPr>
            <a:lvl4pPr marL="1828800" marR="0" lvl="3" indent="-342900" algn="l" rtl="0">
              <a:spcBef>
                <a:spcPts val="350"/>
              </a:spcBef>
              <a:spcAft>
                <a:spcPts val="0"/>
              </a:spcAft>
              <a:buClr>
                <a:schemeClr val="accent2"/>
              </a:buClr>
              <a:buSzPts val="1800"/>
              <a:buFont typeface="Noto Sans Symbols"/>
              <a:buChar char="⚫"/>
              <a:defRPr sz="1800" b="0" i="0" u="none" strike="noStrike" cap="none">
                <a:solidFill>
                  <a:schemeClr val="lt1"/>
                </a:solidFill>
                <a:latin typeface="Rambla"/>
                <a:ea typeface="Rambla"/>
                <a:cs typeface="Rambla"/>
                <a:sym typeface="Rambla"/>
              </a:defRPr>
            </a:lvl4pPr>
            <a:lvl5pPr marL="2286000" marR="0" lvl="4" indent="-342900" algn="l" rtl="0">
              <a:spcBef>
                <a:spcPts val="350"/>
              </a:spcBef>
              <a:spcAft>
                <a:spcPts val="0"/>
              </a:spcAft>
              <a:buClr>
                <a:schemeClr val="accent2"/>
              </a:buClr>
              <a:buSzPts val="1800"/>
              <a:buFont typeface="Noto Sans Symbols"/>
              <a:buChar char="⚫"/>
              <a:defRPr sz="1800" b="0" i="0" u="none" strike="noStrike" cap="none">
                <a:solidFill>
                  <a:schemeClr val="lt1"/>
                </a:solidFill>
                <a:latin typeface="Rambla"/>
                <a:ea typeface="Rambla"/>
                <a:cs typeface="Rambla"/>
                <a:sym typeface="Rambla"/>
              </a:defRPr>
            </a:lvl5pPr>
            <a:lvl6pPr marL="2743200" marR="0" lvl="5" indent="-342900" algn="l" rtl="0">
              <a:spcBef>
                <a:spcPts val="350"/>
              </a:spcBef>
              <a:spcAft>
                <a:spcPts val="0"/>
              </a:spcAft>
              <a:buClr>
                <a:schemeClr val="accent3"/>
              </a:buClr>
              <a:buSzPts val="1800"/>
              <a:buFont typeface="Noto Sans Symbols"/>
              <a:buChar char="◾"/>
              <a:defRPr sz="1800" b="0" i="0" u="none" strike="noStrike" cap="none">
                <a:solidFill>
                  <a:schemeClr val="lt1"/>
                </a:solidFill>
                <a:latin typeface="Rambla"/>
                <a:ea typeface="Rambla"/>
                <a:cs typeface="Rambla"/>
                <a:sym typeface="Rambla"/>
              </a:defRPr>
            </a:lvl6pPr>
            <a:lvl7pPr marL="3200400" marR="0" lvl="6" indent="-330200" algn="l" rtl="0">
              <a:spcBef>
                <a:spcPts val="350"/>
              </a:spcBef>
              <a:spcAft>
                <a:spcPts val="0"/>
              </a:spcAft>
              <a:buClr>
                <a:schemeClr val="accent3"/>
              </a:buClr>
              <a:buSzPts val="1600"/>
              <a:buFont typeface="Noto Sans Symbols"/>
              <a:buChar char="◾"/>
              <a:defRPr sz="1600" b="0" i="0" u="none" strike="noStrike" cap="none">
                <a:solidFill>
                  <a:schemeClr val="lt1"/>
                </a:solidFill>
                <a:latin typeface="Rambla"/>
                <a:ea typeface="Rambla"/>
                <a:cs typeface="Rambla"/>
                <a:sym typeface="Rambla"/>
              </a:defRPr>
            </a:lvl7pPr>
            <a:lvl8pPr marL="3657600" marR="0" lvl="7" indent="-330200" algn="l" rtl="0">
              <a:spcBef>
                <a:spcPts val="350"/>
              </a:spcBef>
              <a:spcAft>
                <a:spcPts val="0"/>
              </a:spcAft>
              <a:buClr>
                <a:schemeClr val="accent3"/>
              </a:buClr>
              <a:buSzPts val="1600"/>
              <a:buFont typeface="Noto Sans Symbols"/>
              <a:buChar char="◾"/>
              <a:defRPr sz="1600" b="0" i="0" u="none" strike="noStrike" cap="none">
                <a:solidFill>
                  <a:schemeClr val="lt1"/>
                </a:solidFill>
                <a:latin typeface="Rambla"/>
                <a:ea typeface="Rambla"/>
                <a:cs typeface="Rambla"/>
                <a:sym typeface="Rambla"/>
              </a:defRPr>
            </a:lvl8pPr>
            <a:lvl9pPr marL="4114800" marR="0" lvl="8" indent="-330200" algn="l" rtl="0">
              <a:spcBef>
                <a:spcPts val="350"/>
              </a:spcBef>
              <a:spcAft>
                <a:spcPts val="0"/>
              </a:spcAft>
              <a:buClr>
                <a:schemeClr val="accent3"/>
              </a:buClr>
              <a:buSzPts val="1600"/>
              <a:buFont typeface="Noto Sans Symbols"/>
              <a:buChar char="◾"/>
              <a:defRPr sz="1600" b="0" i="0" u="none" strike="noStrike" cap="none">
                <a:solidFill>
                  <a:schemeClr val="lt1"/>
                </a:solidFill>
                <a:latin typeface="Rambla"/>
                <a:ea typeface="Rambla"/>
                <a:cs typeface="Rambla"/>
                <a:sym typeface="Rambla"/>
              </a:defRPr>
            </a:lvl9pPr>
          </a:lstStyle>
          <a:p>
            <a:endParaRPr/>
          </a:p>
        </p:txBody>
      </p:sp>
      <p:sp>
        <p:nvSpPr>
          <p:cNvPr id="143" name="Google Shape;143;p18"/>
          <p:cNvSpPr txBox="1">
            <a:spLocks noGrp="1"/>
          </p:cNvSpPr>
          <p:nvPr>
            <p:ph type="body" idx="2"/>
          </p:nvPr>
        </p:nvSpPr>
        <p:spPr>
          <a:xfrm>
            <a:off x="4648200" y="1481328"/>
            <a:ext cx="4038600" cy="4526100"/>
          </a:xfrm>
          <a:prstGeom prst="rect">
            <a:avLst/>
          </a:prstGeom>
          <a:noFill/>
          <a:ln>
            <a:noFill/>
          </a:ln>
        </p:spPr>
        <p:txBody>
          <a:bodyPr spcFirstLastPara="1" wrap="square" lIns="91425" tIns="45700" rIns="91425" bIns="45700" anchor="t" anchorCtr="0"/>
          <a:lstStyle>
            <a:lvl1pPr marL="457200" marR="0" lvl="0" indent="-349504" algn="l" rtl="0">
              <a:spcBef>
                <a:spcPts val="400"/>
              </a:spcBef>
              <a:spcAft>
                <a:spcPts val="0"/>
              </a:spcAft>
              <a:buClr>
                <a:schemeClr val="accent1"/>
              </a:buClr>
              <a:buSzPts val="1904"/>
              <a:buFont typeface="Noto Sans Symbols"/>
              <a:buChar char="▶"/>
              <a:defRPr sz="2800" b="0" i="0" u="none" strike="noStrike" cap="none">
                <a:solidFill>
                  <a:schemeClr val="lt1"/>
                </a:solidFill>
                <a:latin typeface="Rambla"/>
                <a:ea typeface="Rambla"/>
                <a:cs typeface="Rambla"/>
                <a:sym typeface="Rambla"/>
              </a:defRPr>
            </a:lvl1pPr>
            <a:lvl2pPr marL="914400" marR="0" lvl="1" indent="-381000" algn="l" rtl="0">
              <a:spcBef>
                <a:spcPts val="324"/>
              </a:spcBef>
              <a:spcAft>
                <a:spcPts val="0"/>
              </a:spcAft>
              <a:buClr>
                <a:schemeClr val="accent1"/>
              </a:buClr>
              <a:buSzPts val="2400"/>
              <a:buFont typeface="Verdana"/>
              <a:buChar char="◦"/>
              <a:defRPr sz="2400" b="0" i="0" u="none" strike="noStrike" cap="none">
                <a:solidFill>
                  <a:schemeClr val="lt1"/>
                </a:solidFill>
                <a:latin typeface="Rambla"/>
                <a:ea typeface="Rambla"/>
                <a:cs typeface="Rambla"/>
                <a:sym typeface="Rambla"/>
              </a:defRPr>
            </a:lvl2pPr>
            <a:lvl3pPr marL="1371600" marR="0" lvl="2" indent="-355600" algn="l" rtl="0">
              <a:spcBef>
                <a:spcPts val="350"/>
              </a:spcBef>
              <a:spcAft>
                <a:spcPts val="0"/>
              </a:spcAft>
              <a:buClr>
                <a:schemeClr val="accent2"/>
              </a:buClr>
              <a:buSzPts val="2000"/>
              <a:buFont typeface="Noto Sans Symbols"/>
              <a:buChar char="⚫"/>
              <a:defRPr sz="2000" b="0" i="0" u="none" strike="noStrike" cap="none">
                <a:solidFill>
                  <a:schemeClr val="lt1"/>
                </a:solidFill>
                <a:latin typeface="Rambla"/>
                <a:ea typeface="Rambla"/>
                <a:cs typeface="Rambla"/>
                <a:sym typeface="Rambla"/>
              </a:defRPr>
            </a:lvl3pPr>
            <a:lvl4pPr marL="1828800" marR="0" lvl="3" indent="-342900" algn="l" rtl="0">
              <a:spcBef>
                <a:spcPts val="350"/>
              </a:spcBef>
              <a:spcAft>
                <a:spcPts val="0"/>
              </a:spcAft>
              <a:buClr>
                <a:schemeClr val="accent2"/>
              </a:buClr>
              <a:buSzPts val="1800"/>
              <a:buFont typeface="Noto Sans Symbols"/>
              <a:buChar char="⚫"/>
              <a:defRPr sz="1800" b="0" i="0" u="none" strike="noStrike" cap="none">
                <a:solidFill>
                  <a:schemeClr val="lt1"/>
                </a:solidFill>
                <a:latin typeface="Rambla"/>
                <a:ea typeface="Rambla"/>
                <a:cs typeface="Rambla"/>
                <a:sym typeface="Rambla"/>
              </a:defRPr>
            </a:lvl4pPr>
            <a:lvl5pPr marL="2286000" marR="0" lvl="4" indent="-342900" algn="l" rtl="0">
              <a:spcBef>
                <a:spcPts val="350"/>
              </a:spcBef>
              <a:spcAft>
                <a:spcPts val="0"/>
              </a:spcAft>
              <a:buClr>
                <a:schemeClr val="accent2"/>
              </a:buClr>
              <a:buSzPts val="1800"/>
              <a:buFont typeface="Noto Sans Symbols"/>
              <a:buChar char="⚫"/>
              <a:defRPr sz="1800" b="0" i="0" u="none" strike="noStrike" cap="none">
                <a:solidFill>
                  <a:schemeClr val="lt1"/>
                </a:solidFill>
                <a:latin typeface="Rambla"/>
                <a:ea typeface="Rambla"/>
                <a:cs typeface="Rambla"/>
                <a:sym typeface="Rambla"/>
              </a:defRPr>
            </a:lvl5pPr>
            <a:lvl6pPr marL="2743200" marR="0" lvl="5" indent="-342900" algn="l" rtl="0">
              <a:spcBef>
                <a:spcPts val="350"/>
              </a:spcBef>
              <a:spcAft>
                <a:spcPts val="0"/>
              </a:spcAft>
              <a:buClr>
                <a:schemeClr val="accent3"/>
              </a:buClr>
              <a:buSzPts val="1800"/>
              <a:buFont typeface="Noto Sans Symbols"/>
              <a:buChar char="◾"/>
              <a:defRPr sz="1800" b="0" i="0" u="none" strike="noStrike" cap="none">
                <a:solidFill>
                  <a:schemeClr val="lt1"/>
                </a:solidFill>
                <a:latin typeface="Rambla"/>
                <a:ea typeface="Rambla"/>
                <a:cs typeface="Rambla"/>
                <a:sym typeface="Rambla"/>
              </a:defRPr>
            </a:lvl6pPr>
            <a:lvl7pPr marL="3200400" marR="0" lvl="6" indent="-330200" algn="l" rtl="0">
              <a:spcBef>
                <a:spcPts val="350"/>
              </a:spcBef>
              <a:spcAft>
                <a:spcPts val="0"/>
              </a:spcAft>
              <a:buClr>
                <a:schemeClr val="accent3"/>
              </a:buClr>
              <a:buSzPts val="1600"/>
              <a:buFont typeface="Noto Sans Symbols"/>
              <a:buChar char="◾"/>
              <a:defRPr sz="1600" b="0" i="0" u="none" strike="noStrike" cap="none">
                <a:solidFill>
                  <a:schemeClr val="lt1"/>
                </a:solidFill>
                <a:latin typeface="Rambla"/>
                <a:ea typeface="Rambla"/>
                <a:cs typeface="Rambla"/>
                <a:sym typeface="Rambla"/>
              </a:defRPr>
            </a:lvl7pPr>
            <a:lvl8pPr marL="3657600" marR="0" lvl="7" indent="-330200" algn="l" rtl="0">
              <a:spcBef>
                <a:spcPts val="350"/>
              </a:spcBef>
              <a:spcAft>
                <a:spcPts val="0"/>
              </a:spcAft>
              <a:buClr>
                <a:schemeClr val="accent3"/>
              </a:buClr>
              <a:buSzPts val="1600"/>
              <a:buFont typeface="Noto Sans Symbols"/>
              <a:buChar char="◾"/>
              <a:defRPr sz="1600" b="0" i="0" u="none" strike="noStrike" cap="none">
                <a:solidFill>
                  <a:schemeClr val="lt1"/>
                </a:solidFill>
                <a:latin typeface="Rambla"/>
                <a:ea typeface="Rambla"/>
                <a:cs typeface="Rambla"/>
                <a:sym typeface="Rambla"/>
              </a:defRPr>
            </a:lvl8pPr>
            <a:lvl9pPr marL="4114800" marR="0" lvl="8" indent="-330200" algn="l" rtl="0">
              <a:spcBef>
                <a:spcPts val="350"/>
              </a:spcBef>
              <a:spcAft>
                <a:spcPts val="0"/>
              </a:spcAft>
              <a:buClr>
                <a:schemeClr val="accent3"/>
              </a:buClr>
              <a:buSzPts val="1600"/>
              <a:buFont typeface="Noto Sans Symbols"/>
              <a:buChar char="◾"/>
              <a:defRPr sz="1600" b="0" i="0" u="none" strike="noStrike" cap="none">
                <a:solidFill>
                  <a:schemeClr val="lt1"/>
                </a:solidFill>
                <a:latin typeface="Rambla"/>
                <a:ea typeface="Rambla"/>
                <a:cs typeface="Rambla"/>
                <a:sym typeface="Rambla"/>
              </a:defRPr>
            </a:lvl9pPr>
          </a:lstStyle>
          <a:p>
            <a:endParaRPr/>
          </a:p>
        </p:txBody>
      </p:sp>
      <p:sp>
        <p:nvSpPr>
          <p:cNvPr id="144" name="Google Shape;144;p18"/>
          <p:cNvSpPr txBox="1">
            <a:spLocks noGrp="1"/>
          </p:cNvSpPr>
          <p:nvPr>
            <p:ph type="dt" idx="10"/>
          </p:nvPr>
        </p:nvSpPr>
        <p:spPr>
          <a:xfrm>
            <a:off x="6727032" y="6407944"/>
            <a:ext cx="1920300" cy="3657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000">
                <a:solidFill>
                  <a:schemeClr val="lt1"/>
                </a:solidFill>
                <a:latin typeface="Rambla"/>
                <a:ea typeface="Rambla"/>
                <a:cs typeface="Rambla"/>
                <a:sym typeface="Rambla"/>
              </a:defRPr>
            </a:lvl1pPr>
            <a:lvl2pPr marR="0" lvl="1" algn="l" rtl="0">
              <a:spcBef>
                <a:spcPts val="0"/>
              </a:spcBef>
              <a:spcAft>
                <a:spcPts val="0"/>
              </a:spcAft>
              <a:buSzPts val="1400"/>
              <a:buNone/>
              <a:defRPr sz="1800" b="0" i="0" u="none" strike="noStrike" cap="none">
                <a:solidFill>
                  <a:schemeClr val="lt1"/>
                </a:solidFill>
                <a:latin typeface="Rambla"/>
                <a:ea typeface="Rambla"/>
                <a:cs typeface="Rambla"/>
                <a:sym typeface="Rambla"/>
              </a:defRPr>
            </a:lvl2pPr>
            <a:lvl3pPr marR="0" lvl="2" algn="l" rtl="0">
              <a:spcBef>
                <a:spcPts val="0"/>
              </a:spcBef>
              <a:spcAft>
                <a:spcPts val="0"/>
              </a:spcAft>
              <a:buSzPts val="1400"/>
              <a:buNone/>
              <a:defRPr sz="1800" b="0" i="0" u="none" strike="noStrike" cap="none">
                <a:solidFill>
                  <a:schemeClr val="lt1"/>
                </a:solidFill>
                <a:latin typeface="Rambla"/>
                <a:ea typeface="Rambla"/>
                <a:cs typeface="Rambla"/>
                <a:sym typeface="Rambla"/>
              </a:defRPr>
            </a:lvl3pPr>
            <a:lvl4pPr marR="0" lvl="3" algn="l" rtl="0">
              <a:spcBef>
                <a:spcPts val="0"/>
              </a:spcBef>
              <a:spcAft>
                <a:spcPts val="0"/>
              </a:spcAft>
              <a:buSzPts val="1400"/>
              <a:buNone/>
              <a:defRPr sz="1800" b="0" i="0" u="none" strike="noStrike" cap="none">
                <a:solidFill>
                  <a:schemeClr val="lt1"/>
                </a:solidFill>
                <a:latin typeface="Rambla"/>
                <a:ea typeface="Rambla"/>
                <a:cs typeface="Rambla"/>
                <a:sym typeface="Rambla"/>
              </a:defRPr>
            </a:lvl4pPr>
            <a:lvl5pPr marR="0" lvl="4" algn="l" rtl="0">
              <a:spcBef>
                <a:spcPts val="0"/>
              </a:spcBef>
              <a:spcAft>
                <a:spcPts val="0"/>
              </a:spcAft>
              <a:buSzPts val="1400"/>
              <a:buNone/>
              <a:defRPr sz="1800" b="0" i="0" u="none" strike="noStrike" cap="none">
                <a:solidFill>
                  <a:schemeClr val="lt1"/>
                </a:solidFill>
                <a:latin typeface="Rambla"/>
                <a:ea typeface="Rambla"/>
                <a:cs typeface="Rambla"/>
                <a:sym typeface="Rambla"/>
              </a:defRPr>
            </a:lvl5pPr>
            <a:lvl6pPr marR="0" lvl="5" algn="l" rtl="0">
              <a:spcBef>
                <a:spcPts val="0"/>
              </a:spcBef>
              <a:spcAft>
                <a:spcPts val="0"/>
              </a:spcAft>
              <a:buSzPts val="1400"/>
              <a:buNone/>
              <a:defRPr sz="1800" b="0" i="0" u="none" strike="noStrike" cap="none">
                <a:solidFill>
                  <a:schemeClr val="lt1"/>
                </a:solidFill>
                <a:latin typeface="Rambla"/>
                <a:ea typeface="Rambla"/>
                <a:cs typeface="Rambla"/>
                <a:sym typeface="Rambla"/>
              </a:defRPr>
            </a:lvl6pPr>
            <a:lvl7pPr marR="0" lvl="6" algn="l" rtl="0">
              <a:spcBef>
                <a:spcPts val="0"/>
              </a:spcBef>
              <a:spcAft>
                <a:spcPts val="0"/>
              </a:spcAft>
              <a:buSzPts val="1400"/>
              <a:buNone/>
              <a:defRPr sz="1800" b="0" i="0" u="none" strike="noStrike" cap="none">
                <a:solidFill>
                  <a:schemeClr val="lt1"/>
                </a:solidFill>
                <a:latin typeface="Rambla"/>
                <a:ea typeface="Rambla"/>
                <a:cs typeface="Rambla"/>
                <a:sym typeface="Rambla"/>
              </a:defRPr>
            </a:lvl7pPr>
            <a:lvl8pPr marR="0" lvl="7" algn="l" rtl="0">
              <a:spcBef>
                <a:spcPts val="0"/>
              </a:spcBef>
              <a:spcAft>
                <a:spcPts val="0"/>
              </a:spcAft>
              <a:buSzPts val="1400"/>
              <a:buNone/>
              <a:defRPr sz="1800" b="0" i="0" u="none" strike="noStrike" cap="none">
                <a:solidFill>
                  <a:schemeClr val="lt1"/>
                </a:solidFill>
                <a:latin typeface="Rambla"/>
                <a:ea typeface="Rambla"/>
                <a:cs typeface="Rambla"/>
                <a:sym typeface="Rambla"/>
              </a:defRPr>
            </a:lvl8pPr>
            <a:lvl9pPr marR="0" lvl="8" algn="l" rtl="0">
              <a:spcBef>
                <a:spcPts val="0"/>
              </a:spcBef>
              <a:spcAft>
                <a:spcPts val="0"/>
              </a:spcAft>
              <a:buSzPts val="1400"/>
              <a:buNone/>
              <a:defRPr sz="1800" b="0" i="0" u="none" strike="noStrike" cap="none">
                <a:solidFill>
                  <a:schemeClr val="lt1"/>
                </a:solidFill>
                <a:latin typeface="Rambla"/>
                <a:ea typeface="Rambla"/>
                <a:cs typeface="Rambla"/>
                <a:sym typeface="Rambla"/>
              </a:defRPr>
            </a:lvl9pPr>
          </a:lstStyle>
          <a:p>
            <a:endParaRPr/>
          </a:p>
        </p:txBody>
      </p:sp>
      <p:sp>
        <p:nvSpPr>
          <p:cNvPr id="145" name="Google Shape;145;p18"/>
          <p:cNvSpPr txBox="1">
            <a:spLocks noGrp="1"/>
          </p:cNvSpPr>
          <p:nvPr>
            <p:ph type="ftr" idx="11"/>
          </p:nvPr>
        </p:nvSpPr>
        <p:spPr>
          <a:xfrm>
            <a:off x="4380072" y="6407944"/>
            <a:ext cx="2350800" cy="365100"/>
          </a:xfrm>
          <a:prstGeom prst="rect">
            <a:avLst/>
          </a:prstGeom>
          <a:noFill/>
          <a:ln>
            <a:noFill/>
          </a:ln>
        </p:spPr>
        <p:txBody>
          <a:bodyPr spcFirstLastPara="1" wrap="square" lIns="91425" tIns="45700" rIns="91425" bIns="45700" anchor="b" anchorCtr="0"/>
          <a:lstStyle>
            <a:lvl1pPr marR="0" lvl="0" algn="r" rtl="0">
              <a:spcBef>
                <a:spcPts val="0"/>
              </a:spcBef>
              <a:spcAft>
                <a:spcPts val="0"/>
              </a:spcAft>
              <a:buSzPts val="1400"/>
              <a:buNone/>
              <a:defRPr sz="1000">
                <a:solidFill>
                  <a:schemeClr val="lt1"/>
                </a:solidFill>
                <a:latin typeface="Rambla"/>
                <a:ea typeface="Rambla"/>
                <a:cs typeface="Rambla"/>
                <a:sym typeface="Rambla"/>
              </a:defRPr>
            </a:lvl1pPr>
            <a:lvl2pPr marR="0" lvl="1" algn="l" rtl="0">
              <a:spcBef>
                <a:spcPts val="0"/>
              </a:spcBef>
              <a:spcAft>
                <a:spcPts val="0"/>
              </a:spcAft>
              <a:buSzPts val="1400"/>
              <a:buNone/>
              <a:defRPr sz="1800" b="0" i="0" u="none" strike="noStrike" cap="none">
                <a:solidFill>
                  <a:schemeClr val="lt1"/>
                </a:solidFill>
                <a:latin typeface="Rambla"/>
                <a:ea typeface="Rambla"/>
                <a:cs typeface="Rambla"/>
                <a:sym typeface="Rambla"/>
              </a:defRPr>
            </a:lvl2pPr>
            <a:lvl3pPr marR="0" lvl="2" algn="l" rtl="0">
              <a:spcBef>
                <a:spcPts val="0"/>
              </a:spcBef>
              <a:spcAft>
                <a:spcPts val="0"/>
              </a:spcAft>
              <a:buSzPts val="1400"/>
              <a:buNone/>
              <a:defRPr sz="1800" b="0" i="0" u="none" strike="noStrike" cap="none">
                <a:solidFill>
                  <a:schemeClr val="lt1"/>
                </a:solidFill>
                <a:latin typeface="Rambla"/>
                <a:ea typeface="Rambla"/>
                <a:cs typeface="Rambla"/>
                <a:sym typeface="Rambla"/>
              </a:defRPr>
            </a:lvl3pPr>
            <a:lvl4pPr marR="0" lvl="3" algn="l" rtl="0">
              <a:spcBef>
                <a:spcPts val="0"/>
              </a:spcBef>
              <a:spcAft>
                <a:spcPts val="0"/>
              </a:spcAft>
              <a:buSzPts val="1400"/>
              <a:buNone/>
              <a:defRPr sz="1800" b="0" i="0" u="none" strike="noStrike" cap="none">
                <a:solidFill>
                  <a:schemeClr val="lt1"/>
                </a:solidFill>
                <a:latin typeface="Rambla"/>
                <a:ea typeface="Rambla"/>
                <a:cs typeface="Rambla"/>
                <a:sym typeface="Rambla"/>
              </a:defRPr>
            </a:lvl4pPr>
            <a:lvl5pPr marR="0" lvl="4" algn="l" rtl="0">
              <a:spcBef>
                <a:spcPts val="0"/>
              </a:spcBef>
              <a:spcAft>
                <a:spcPts val="0"/>
              </a:spcAft>
              <a:buSzPts val="1400"/>
              <a:buNone/>
              <a:defRPr sz="1800" b="0" i="0" u="none" strike="noStrike" cap="none">
                <a:solidFill>
                  <a:schemeClr val="lt1"/>
                </a:solidFill>
                <a:latin typeface="Rambla"/>
                <a:ea typeface="Rambla"/>
                <a:cs typeface="Rambla"/>
                <a:sym typeface="Rambla"/>
              </a:defRPr>
            </a:lvl5pPr>
            <a:lvl6pPr marR="0" lvl="5" algn="l" rtl="0">
              <a:spcBef>
                <a:spcPts val="0"/>
              </a:spcBef>
              <a:spcAft>
                <a:spcPts val="0"/>
              </a:spcAft>
              <a:buSzPts val="1400"/>
              <a:buNone/>
              <a:defRPr sz="1800" b="0" i="0" u="none" strike="noStrike" cap="none">
                <a:solidFill>
                  <a:schemeClr val="lt1"/>
                </a:solidFill>
                <a:latin typeface="Rambla"/>
                <a:ea typeface="Rambla"/>
                <a:cs typeface="Rambla"/>
                <a:sym typeface="Rambla"/>
              </a:defRPr>
            </a:lvl6pPr>
            <a:lvl7pPr marR="0" lvl="6" algn="l" rtl="0">
              <a:spcBef>
                <a:spcPts val="0"/>
              </a:spcBef>
              <a:spcAft>
                <a:spcPts val="0"/>
              </a:spcAft>
              <a:buSzPts val="1400"/>
              <a:buNone/>
              <a:defRPr sz="1800" b="0" i="0" u="none" strike="noStrike" cap="none">
                <a:solidFill>
                  <a:schemeClr val="lt1"/>
                </a:solidFill>
                <a:latin typeface="Rambla"/>
                <a:ea typeface="Rambla"/>
                <a:cs typeface="Rambla"/>
                <a:sym typeface="Rambla"/>
              </a:defRPr>
            </a:lvl7pPr>
            <a:lvl8pPr marR="0" lvl="7" algn="l" rtl="0">
              <a:spcBef>
                <a:spcPts val="0"/>
              </a:spcBef>
              <a:spcAft>
                <a:spcPts val="0"/>
              </a:spcAft>
              <a:buSzPts val="1400"/>
              <a:buNone/>
              <a:defRPr sz="1800" b="0" i="0" u="none" strike="noStrike" cap="none">
                <a:solidFill>
                  <a:schemeClr val="lt1"/>
                </a:solidFill>
                <a:latin typeface="Rambla"/>
                <a:ea typeface="Rambla"/>
                <a:cs typeface="Rambla"/>
                <a:sym typeface="Rambla"/>
              </a:defRPr>
            </a:lvl8pPr>
            <a:lvl9pPr marR="0" lvl="8" algn="l" rtl="0">
              <a:spcBef>
                <a:spcPts val="0"/>
              </a:spcBef>
              <a:spcAft>
                <a:spcPts val="0"/>
              </a:spcAft>
              <a:buSzPts val="1400"/>
              <a:buNone/>
              <a:defRPr sz="1800" b="0" i="0" u="none" strike="noStrike" cap="none">
                <a:solidFill>
                  <a:schemeClr val="lt1"/>
                </a:solidFill>
                <a:latin typeface="Rambla"/>
                <a:ea typeface="Rambla"/>
                <a:cs typeface="Rambla"/>
                <a:sym typeface="Rambla"/>
              </a:defRPr>
            </a:lvl9pPr>
          </a:lstStyle>
          <a:p>
            <a:endParaRPr/>
          </a:p>
        </p:txBody>
      </p:sp>
      <p:sp>
        <p:nvSpPr>
          <p:cNvPr id="146" name="Google Shape;146;p18"/>
          <p:cNvSpPr txBox="1">
            <a:spLocks noGrp="1"/>
          </p:cNvSpPr>
          <p:nvPr>
            <p:ph type="sldNum" idx="12"/>
          </p:nvPr>
        </p:nvSpPr>
        <p:spPr>
          <a:xfrm>
            <a:off x="8647272" y="6407944"/>
            <a:ext cx="365700" cy="3651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00" b="0">
                <a:solidFill>
                  <a:schemeClr val="lt1"/>
                </a:solidFill>
                <a:latin typeface="Rambla"/>
                <a:ea typeface="Rambla"/>
                <a:cs typeface="Rambla"/>
                <a:sym typeface="Rambla"/>
              </a:defRPr>
            </a:lvl1pPr>
            <a:lvl2pPr marL="0" marR="0" lvl="1" indent="0" algn="r" rtl="0">
              <a:spcBef>
                <a:spcPts val="0"/>
              </a:spcBef>
              <a:buNone/>
              <a:defRPr sz="1000" b="0">
                <a:solidFill>
                  <a:schemeClr val="lt1"/>
                </a:solidFill>
                <a:latin typeface="Rambla"/>
                <a:ea typeface="Rambla"/>
                <a:cs typeface="Rambla"/>
                <a:sym typeface="Rambla"/>
              </a:defRPr>
            </a:lvl2pPr>
            <a:lvl3pPr marL="0" marR="0" lvl="2" indent="0" algn="r" rtl="0">
              <a:spcBef>
                <a:spcPts val="0"/>
              </a:spcBef>
              <a:buNone/>
              <a:defRPr sz="1000" b="0">
                <a:solidFill>
                  <a:schemeClr val="lt1"/>
                </a:solidFill>
                <a:latin typeface="Rambla"/>
                <a:ea typeface="Rambla"/>
                <a:cs typeface="Rambla"/>
                <a:sym typeface="Rambla"/>
              </a:defRPr>
            </a:lvl3pPr>
            <a:lvl4pPr marL="0" marR="0" lvl="3" indent="0" algn="r" rtl="0">
              <a:spcBef>
                <a:spcPts val="0"/>
              </a:spcBef>
              <a:buNone/>
              <a:defRPr sz="1000" b="0">
                <a:solidFill>
                  <a:schemeClr val="lt1"/>
                </a:solidFill>
                <a:latin typeface="Rambla"/>
                <a:ea typeface="Rambla"/>
                <a:cs typeface="Rambla"/>
                <a:sym typeface="Rambla"/>
              </a:defRPr>
            </a:lvl4pPr>
            <a:lvl5pPr marL="0" marR="0" lvl="4" indent="0" algn="r" rtl="0">
              <a:spcBef>
                <a:spcPts val="0"/>
              </a:spcBef>
              <a:buNone/>
              <a:defRPr sz="1000" b="0">
                <a:solidFill>
                  <a:schemeClr val="lt1"/>
                </a:solidFill>
                <a:latin typeface="Rambla"/>
                <a:ea typeface="Rambla"/>
                <a:cs typeface="Rambla"/>
                <a:sym typeface="Rambla"/>
              </a:defRPr>
            </a:lvl5pPr>
            <a:lvl6pPr marL="0" marR="0" lvl="5" indent="0" algn="r" rtl="0">
              <a:spcBef>
                <a:spcPts val="0"/>
              </a:spcBef>
              <a:buNone/>
              <a:defRPr sz="1000" b="0">
                <a:solidFill>
                  <a:schemeClr val="lt1"/>
                </a:solidFill>
                <a:latin typeface="Rambla"/>
                <a:ea typeface="Rambla"/>
                <a:cs typeface="Rambla"/>
                <a:sym typeface="Rambla"/>
              </a:defRPr>
            </a:lvl6pPr>
            <a:lvl7pPr marL="0" marR="0" lvl="6" indent="0" algn="r" rtl="0">
              <a:spcBef>
                <a:spcPts val="0"/>
              </a:spcBef>
              <a:buNone/>
              <a:defRPr sz="1000" b="0">
                <a:solidFill>
                  <a:schemeClr val="lt1"/>
                </a:solidFill>
                <a:latin typeface="Rambla"/>
                <a:ea typeface="Rambla"/>
                <a:cs typeface="Rambla"/>
                <a:sym typeface="Rambla"/>
              </a:defRPr>
            </a:lvl7pPr>
            <a:lvl8pPr marL="0" marR="0" lvl="7" indent="0" algn="r" rtl="0">
              <a:spcBef>
                <a:spcPts val="0"/>
              </a:spcBef>
              <a:buNone/>
              <a:defRPr sz="1000" b="0">
                <a:solidFill>
                  <a:schemeClr val="lt1"/>
                </a:solidFill>
                <a:latin typeface="Rambla"/>
                <a:ea typeface="Rambla"/>
                <a:cs typeface="Rambla"/>
                <a:sym typeface="Rambla"/>
              </a:defRPr>
            </a:lvl8pPr>
            <a:lvl9pPr marL="0" marR="0" lvl="8" indent="0" algn="r" rtl="0">
              <a:spcBef>
                <a:spcPts val="0"/>
              </a:spcBef>
              <a:buNone/>
              <a:defRPr sz="1000" b="0">
                <a:solidFill>
                  <a:schemeClr val="lt1"/>
                </a:solidFill>
                <a:latin typeface="Rambla"/>
                <a:ea typeface="Rambla"/>
                <a:cs typeface="Rambla"/>
                <a:sym typeface="Rambla"/>
              </a:defRPr>
            </a:lvl9pPr>
          </a:lstStyle>
          <a:p>
            <a:pPr marL="0" lvl="0" indent="0" algn="r" rtl="0">
              <a:spcBef>
                <a:spcPts val="0"/>
              </a:spcBef>
              <a:spcAft>
                <a:spcPts val="0"/>
              </a:spcAft>
              <a:buNone/>
            </a:pPr>
            <a:fld id="{00000000-1234-1234-1234-123412341234}" type="slidenum">
              <a:rPr lang="en-US"/>
              <a:t>‹#›</a:t>
            </a:fld>
            <a:endParaRPr/>
          </a:p>
        </p:txBody>
      </p:sp>
      <p:sp>
        <p:nvSpPr>
          <p:cNvPr id="147" name="Google Shape;147;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lt2"/>
              </a:buClr>
              <a:buSzPts val="4100"/>
              <a:buFont typeface="Rambla"/>
              <a:buNone/>
              <a:defRPr sz="4100" b="1" i="0" u="none" strike="noStrike" cap="none">
                <a:solidFill>
                  <a:schemeClr val="lt2"/>
                </a:solidFill>
                <a:latin typeface="Rambla"/>
                <a:ea typeface="Rambla"/>
                <a:cs typeface="Rambla"/>
                <a:sym typeface="Rambl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gradFill>
          <a:gsLst>
            <a:gs pos="0">
              <a:srgbClr val="B1B1B1"/>
            </a:gs>
            <a:gs pos="40000">
              <a:srgbClr val="9E9E9E"/>
            </a:gs>
            <a:gs pos="100000">
              <a:schemeClr val="dk1"/>
            </a:gs>
          </a:gsLst>
          <a:path path="circle">
            <a:fillToRect l="100000" b="100000"/>
          </a:path>
          <a:tileRect t="-100000" r="-100000"/>
        </a:gradFill>
        <a:effectLst/>
      </p:bgPr>
    </p:bg>
    <p:spTree>
      <p:nvGrpSpPr>
        <p:cNvPr id="1" name="Shape 148"/>
        <p:cNvGrpSpPr/>
        <p:nvPr/>
      </p:nvGrpSpPr>
      <p:grpSpPr>
        <a:xfrm>
          <a:off x="0" y="0"/>
          <a:ext cx="0" cy="0"/>
          <a:chOff x="0" y="0"/>
          <a:chExt cx="0" cy="0"/>
        </a:xfrm>
      </p:grpSpPr>
      <p:sp>
        <p:nvSpPr>
          <p:cNvPr id="149" name="Google Shape;149;p19"/>
          <p:cNvSpPr txBox="1">
            <a:spLocks noGrp="1"/>
          </p:cNvSpPr>
          <p:nvPr>
            <p:ph type="dt" idx="10"/>
          </p:nvPr>
        </p:nvSpPr>
        <p:spPr>
          <a:xfrm>
            <a:off x="6727032" y="6407944"/>
            <a:ext cx="1920300" cy="3657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000">
                <a:solidFill>
                  <a:schemeClr val="lt1"/>
                </a:solidFill>
                <a:latin typeface="Rambla"/>
                <a:ea typeface="Rambla"/>
                <a:cs typeface="Rambla"/>
                <a:sym typeface="Rambla"/>
              </a:defRPr>
            </a:lvl1pPr>
            <a:lvl2pPr marR="0" lvl="1" algn="l" rtl="0">
              <a:spcBef>
                <a:spcPts val="0"/>
              </a:spcBef>
              <a:spcAft>
                <a:spcPts val="0"/>
              </a:spcAft>
              <a:buSzPts val="1400"/>
              <a:buNone/>
              <a:defRPr sz="1800" b="0" i="0" u="none" strike="noStrike" cap="none">
                <a:solidFill>
                  <a:schemeClr val="lt1"/>
                </a:solidFill>
                <a:latin typeface="Rambla"/>
                <a:ea typeface="Rambla"/>
                <a:cs typeface="Rambla"/>
                <a:sym typeface="Rambla"/>
              </a:defRPr>
            </a:lvl2pPr>
            <a:lvl3pPr marR="0" lvl="2" algn="l" rtl="0">
              <a:spcBef>
                <a:spcPts val="0"/>
              </a:spcBef>
              <a:spcAft>
                <a:spcPts val="0"/>
              </a:spcAft>
              <a:buSzPts val="1400"/>
              <a:buNone/>
              <a:defRPr sz="1800" b="0" i="0" u="none" strike="noStrike" cap="none">
                <a:solidFill>
                  <a:schemeClr val="lt1"/>
                </a:solidFill>
                <a:latin typeface="Rambla"/>
                <a:ea typeface="Rambla"/>
                <a:cs typeface="Rambla"/>
                <a:sym typeface="Rambla"/>
              </a:defRPr>
            </a:lvl3pPr>
            <a:lvl4pPr marR="0" lvl="3" algn="l" rtl="0">
              <a:spcBef>
                <a:spcPts val="0"/>
              </a:spcBef>
              <a:spcAft>
                <a:spcPts val="0"/>
              </a:spcAft>
              <a:buSzPts val="1400"/>
              <a:buNone/>
              <a:defRPr sz="1800" b="0" i="0" u="none" strike="noStrike" cap="none">
                <a:solidFill>
                  <a:schemeClr val="lt1"/>
                </a:solidFill>
                <a:latin typeface="Rambla"/>
                <a:ea typeface="Rambla"/>
                <a:cs typeface="Rambla"/>
                <a:sym typeface="Rambla"/>
              </a:defRPr>
            </a:lvl4pPr>
            <a:lvl5pPr marR="0" lvl="4" algn="l" rtl="0">
              <a:spcBef>
                <a:spcPts val="0"/>
              </a:spcBef>
              <a:spcAft>
                <a:spcPts val="0"/>
              </a:spcAft>
              <a:buSzPts val="1400"/>
              <a:buNone/>
              <a:defRPr sz="1800" b="0" i="0" u="none" strike="noStrike" cap="none">
                <a:solidFill>
                  <a:schemeClr val="lt1"/>
                </a:solidFill>
                <a:latin typeface="Rambla"/>
                <a:ea typeface="Rambla"/>
                <a:cs typeface="Rambla"/>
                <a:sym typeface="Rambla"/>
              </a:defRPr>
            </a:lvl5pPr>
            <a:lvl6pPr marR="0" lvl="5" algn="l" rtl="0">
              <a:spcBef>
                <a:spcPts val="0"/>
              </a:spcBef>
              <a:spcAft>
                <a:spcPts val="0"/>
              </a:spcAft>
              <a:buSzPts val="1400"/>
              <a:buNone/>
              <a:defRPr sz="1800" b="0" i="0" u="none" strike="noStrike" cap="none">
                <a:solidFill>
                  <a:schemeClr val="lt1"/>
                </a:solidFill>
                <a:latin typeface="Rambla"/>
                <a:ea typeface="Rambla"/>
                <a:cs typeface="Rambla"/>
                <a:sym typeface="Rambla"/>
              </a:defRPr>
            </a:lvl6pPr>
            <a:lvl7pPr marR="0" lvl="6" algn="l" rtl="0">
              <a:spcBef>
                <a:spcPts val="0"/>
              </a:spcBef>
              <a:spcAft>
                <a:spcPts val="0"/>
              </a:spcAft>
              <a:buSzPts val="1400"/>
              <a:buNone/>
              <a:defRPr sz="1800" b="0" i="0" u="none" strike="noStrike" cap="none">
                <a:solidFill>
                  <a:schemeClr val="lt1"/>
                </a:solidFill>
                <a:latin typeface="Rambla"/>
                <a:ea typeface="Rambla"/>
                <a:cs typeface="Rambla"/>
                <a:sym typeface="Rambla"/>
              </a:defRPr>
            </a:lvl7pPr>
            <a:lvl8pPr marR="0" lvl="7" algn="l" rtl="0">
              <a:spcBef>
                <a:spcPts val="0"/>
              </a:spcBef>
              <a:spcAft>
                <a:spcPts val="0"/>
              </a:spcAft>
              <a:buSzPts val="1400"/>
              <a:buNone/>
              <a:defRPr sz="1800" b="0" i="0" u="none" strike="noStrike" cap="none">
                <a:solidFill>
                  <a:schemeClr val="lt1"/>
                </a:solidFill>
                <a:latin typeface="Rambla"/>
                <a:ea typeface="Rambla"/>
                <a:cs typeface="Rambla"/>
                <a:sym typeface="Rambla"/>
              </a:defRPr>
            </a:lvl8pPr>
            <a:lvl9pPr marR="0" lvl="8" algn="l" rtl="0">
              <a:spcBef>
                <a:spcPts val="0"/>
              </a:spcBef>
              <a:spcAft>
                <a:spcPts val="0"/>
              </a:spcAft>
              <a:buSzPts val="1400"/>
              <a:buNone/>
              <a:defRPr sz="1800" b="0" i="0" u="none" strike="noStrike" cap="none">
                <a:solidFill>
                  <a:schemeClr val="lt1"/>
                </a:solidFill>
                <a:latin typeface="Rambla"/>
                <a:ea typeface="Rambla"/>
                <a:cs typeface="Rambla"/>
                <a:sym typeface="Rambla"/>
              </a:defRPr>
            </a:lvl9pPr>
          </a:lstStyle>
          <a:p>
            <a:endParaRPr/>
          </a:p>
        </p:txBody>
      </p:sp>
      <p:sp>
        <p:nvSpPr>
          <p:cNvPr id="150" name="Google Shape;150;p19"/>
          <p:cNvSpPr txBox="1">
            <a:spLocks noGrp="1"/>
          </p:cNvSpPr>
          <p:nvPr>
            <p:ph type="ftr" idx="11"/>
          </p:nvPr>
        </p:nvSpPr>
        <p:spPr>
          <a:xfrm>
            <a:off x="4380072" y="6407944"/>
            <a:ext cx="2350800" cy="365100"/>
          </a:xfrm>
          <a:prstGeom prst="rect">
            <a:avLst/>
          </a:prstGeom>
          <a:noFill/>
          <a:ln>
            <a:noFill/>
          </a:ln>
        </p:spPr>
        <p:txBody>
          <a:bodyPr spcFirstLastPara="1" wrap="square" lIns="91425" tIns="45700" rIns="91425" bIns="45700" anchor="b" anchorCtr="0"/>
          <a:lstStyle>
            <a:lvl1pPr marR="0" lvl="0" algn="r" rtl="0">
              <a:spcBef>
                <a:spcPts val="0"/>
              </a:spcBef>
              <a:spcAft>
                <a:spcPts val="0"/>
              </a:spcAft>
              <a:buSzPts val="1400"/>
              <a:buNone/>
              <a:defRPr sz="1000">
                <a:solidFill>
                  <a:schemeClr val="lt1"/>
                </a:solidFill>
                <a:latin typeface="Rambla"/>
                <a:ea typeface="Rambla"/>
                <a:cs typeface="Rambla"/>
                <a:sym typeface="Rambla"/>
              </a:defRPr>
            </a:lvl1pPr>
            <a:lvl2pPr marR="0" lvl="1" algn="l" rtl="0">
              <a:spcBef>
                <a:spcPts val="0"/>
              </a:spcBef>
              <a:spcAft>
                <a:spcPts val="0"/>
              </a:spcAft>
              <a:buSzPts val="1400"/>
              <a:buNone/>
              <a:defRPr sz="1800" b="0" i="0" u="none" strike="noStrike" cap="none">
                <a:solidFill>
                  <a:schemeClr val="lt1"/>
                </a:solidFill>
                <a:latin typeface="Rambla"/>
                <a:ea typeface="Rambla"/>
                <a:cs typeface="Rambla"/>
                <a:sym typeface="Rambla"/>
              </a:defRPr>
            </a:lvl2pPr>
            <a:lvl3pPr marR="0" lvl="2" algn="l" rtl="0">
              <a:spcBef>
                <a:spcPts val="0"/>
              </a:spcBef>
              <a:spcAft>
                <a:spcPts val="0"/>
              </a:spcAft>
              <a:buSzPts val="1400"/>
              <a:buNone/>
              <a:defRPr sz="1800" b="0" i="0" u="none" strike="noStrike" cap="none">
                <a:solidFill>
                  <a:schemeClr val="lt1"/>
                </a:solidFill>
                <a:latin typeface="Rambla"/>
                <a:ea typeface="Rambla"/>
                <a:cs typeface="Rambla"/>
                <a:sym typeface="Rambla"/>
              </a:defRPr>
            </a:lvl3pPr>
            <a:lvl4pPr marR="0" lvl="3" algn="l" rtl="0">
              <a:spcBef>
                <a:spcPts val="0"/>
              </a:spcBef>
              <a:spcAft>
                <a:spcPts val="0"/>
              </a:spcAft>
              <a:buSzPts val="1400"/>
              <a:buNone/>
              <a:defRPr sz="1800" b="0" i="0" u="none" strike="noStrike" cap="none">
                <a:solidFill>
                  <a:schemeClr val="lt1"/>
                </a:solidFill>
                <a:latin typeface="Rambla"/>
                <a:ea typeface="Rambla"/>
                <a:cs typeface="Rambla"/>
                <a:sym typeface="Rambla"/>
              </a:defRPr>
            </a:lvl4pPr>
            <a:lvl5pPr marR="0" lvl="4" algn="l" rtl="0">
              <a:spcBef>
                <a:spcPts val="0"/>
              </a:spcBef>
              <a:spcAft>
                <a:spcPts val="0"/>
              </a:spcAft>
              <a:buSzPts val="1400"/>
              <a:buNone/>
              <a:defRPr sz="1800" b="0" i="0" u="none" strike="noStrike" cap="none">
                <a:solidFill>
                  <a:schemeClr val="lt1"/>
                </a:solidFill>
                <a:latin typeface="Rambla"/>
                <a:ea typeface="Rambla"/>
                <a:cs typeface="Rambla"/>
                <a:sym typeface="Rambla"/>
              </a:defRPr>
            </a:lvl5pPr>
            <a:lvl6pPr marR="0" lvl="5" algn="l" rtl="0">
              <a:spcBef>
                <a:spcPts val="0"/>
              </a:spcBef>
              <a:spcAft>
                <a:spcPts val="0"/>
              </a:spcAft>
              <a:buSzPts val="1400"/>
              <a:buNone/>
              <a:defRPr sz="1800" b="0" i="0" u="none" strike="noStrike" cap="none">
                <a:solidFill>
                  <a:schemeClr val="lt1"/>
                </a:solidFill>
                <a:latin typeface="Rambla"/>
                <a:ea typeface="Rambla"/>
                <a:cs typeface="Rambla"/>
                <a:sym typeface="Rambla"/>
              </a:defRPr>
            </a:lvl6pPr>
            <a:lvl7pPr marR="0" lvl="6" algn="l" rtl="0">
              <a:spcBef>
                <a:spcPts val="0"/>
              </a:spcBef>
              <a:spcAft>
                <a:spcPts val="0"/>
              </a:spcAft>
              <a:buSzPts val="1400"/>
              <a:buNone/>
              <a:defRPr sz="1800" b="0" i="0" u="none" strike="noStrike" cap="none">
                <a:solidFill>
                  <a:schemeClr val="lt1"/>
                </a:solidFill>
                <a:latin typeface="Rambla"/>
                <a:ea typeface="Rambla"/>
                <a:cs typeface="Rambla"/>
                <a:sym typeface="Rambla"/>
              </a:defRPr>
            </a:lvl7pPr>
            <a:lvl8pPr marR="0" lvl="7" algn="l" rtl="0">
              <a:spcBef>
                <a:spcPts val="0"/>
              </a:spcBef>
              <a:spcAft>
                <a:spcPts val="0"/>
              </a:spcAft>
              <a:buSzPts val="1400"/>
              <a:buNone/>
              <a:defRPr sz="1800" b="0" i="0" u="none" strike="noStrike" cap="none">
                <a:solidFill>
                  <a:schemeClr val="lt1"/>
                </a:solidFill>
                <a:latin typeface="Rambla"/>
                <a:ea typeface="Rambla"/>
                <a:cs typeface="Rambla"/>
                <a:sym typeface="Rambla"/>
              </a:defRPr>
            </a:lvl8pPr>
            <a:lvl9pPr marR="0" lvl="8" algn="l" rtl="0">
              <a:spcBef>
                <a:spcPts val="0"/>
              </a:spcBef>
              <a:spcAft>
                <a:spcPts val="0"/>
              </a:spcAft>
              <a:buSzPts val="1400"/>
              <a:buNone/>
              <a:defRPr sz="1800" b="0" i="0" u="none" strike="noStrike" cap="none">
                <a:solidFill>
                  <a:schemeClr val="lt1"/>
                </a:solidFill>
                <a:latin typeface="Rambla"/>
                <a:ea typeface="Rambla"/>
                <a:cs typeface="Rambla"/>
                <a:sym typeface="Rambla"/>
              </a:defRPr>
            </a:lvl9pPr>
          </a:lstStyle>
          <a:p>
            <a:endParaRPr/>
          </a:p>
        </p:txBody>
      </p:sp>
      <p:sp>
        <p:nvSpPr>
          <p:cNvPr id="151" name="Google Shape;151;p19"/>
          <p:cNvSpPr txBox="1">
            <a:spLocks noGrp="1"/>
          </p:cNvSpPr>
          <p:nvPr>
            <p:ph type="sldNum" idx="12"/>
          </p:nvPr>
        </p:nvSpPr>
        <p:spPr>
          <a:xfrm>
            <a:off x="8647272" y="6407944"/>
            <a:ext cx="365700" cy="3651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00" b="0">
                <a:solidFill>
                  <a:schemeClr val="lt1"/>
                </a:solidFill>
                <a:latin typeface="Rambla"/>
                <a:ea typeface="Rambla"/>
                <a:cs typeface="Rambla"/>
                <a:sym typeface="Rambla"/>
              </a:defRPr>
            </a:lvl1pPr>
            <a:lvl2pPr marL="0" marR="0" lvl="1" indent="0" algn="r" rtl="0">
              <a:spcBef>
                <a:spcPts val="0"/>
              </a:spcBef>
              <a:buNone/>
              <a:defRPr sz="1000" b="0">
                <a:solidFill>
                  <a:schemeClr val="lt1"/>
                </a:solidFill>
                <a:latin typeface="Rambla"/>
                <a:ea typeface="Rambla"/>
                <a:cs typeface="Rambla"/>
                <a:sym typeface="Rambla"/>
              </a:defRPr>
            </a:lvl2pPr>
            <a:lvl3pPr marL="0" marR="0" lvl="2" indent="0" algn="r" rtl="0">
              <a:spcBef>
                <a:spcPts val="0"/>
              </a:spcBef>
              <a:buNone/>
              <a:defRPr sz="1000" b="0">
                <a:solidFill>
                  <a:schemeClr val="lt1"/>
                </a:solidFill>
                <a:latin typeface="Rambla"/>
                <a:ea typeface="Rambla"/>
                <a:cs typeface="Rambla"/>
                <a:sym typeface="Rambla"/>
              </a:defRPr>
            </a:lvl3pPr>
            <a:lvl4pPr marL="0" marR="0" lvl="3" indent="0" algn="r" rtl="0">
              <a:spcBef>
                <a:spcPts val="0"/>
              </a:spcBef>
              <a:buNone/>
              <a:defRPr sz="1000" b="0">
                <a:solidFill>
                  <a:schemeClr val="lt1"/>
                </a:solidFill>
                <a:latin typeface="Rambla"/>
                <a:ea typeface="Rambla"/>
                <a:cs typeface="Rambla"/>
                <a:sym typeface="Rambla"/>
              </a:defRPr>
            </a:lvl4pPr>
            <a:lvl5pPr marL="0" marR="0" lvl="4" indent="0" algn="r" rtl="0">
              <a:spcBef>
                <a:spcPts val="0"/>
              </a:spcBef>
              <a:buNone/>
              <a:defRPr sz="1000" b="0">
                <a:solidFill>
                  <a:schemeClr val="lt1"/>
                </a:solidFill>
                <a:latin typeface="Rambla"/>
                <a:ea typeface="Rambla"/>
                <a:cs typeface="Rambla"/>
                <a:sym typeface="Rambla"/>
              </a:defRPr>
            </a:lvl5pPr>
            <a:lvl6pPr marL="0" marR="0" lvl="5" indent="0" algn="r" rtl="0">
              <a:spcBef>
                <a:spcPts val="0"/>
              </a:spcBef>
              <a:buNone/>
              <a:defRPr sz="1000" b="0">
                <a:solidFill>
                  <a:schemeClr val="lt1"/>
                </a:solidFill>
                <a:latin typeface="Rambla"/>
                <a:ea typeface="Rambla"/>
                <a:cs typeface="Rambla"/>
                <a:sym typeface="Rambla"/>
              </a:defRPr>
            </a:lvl6pPr>
            <a:lvl7pPr marL="0" marR="0" lvl="6" indent="0" algn="r" rtl="0">
              <a:spcBef>
                <a:spcPts val="0"/>
              </a:spcBef>
              <a:buNone/>
              <a:defRPr sz="1000" b="0">
                <a:solidFill>
                  <a:schemeClr val="lt1"/>
                </a:solidFill>
                <a:latin typeface="Rambla"/>
                <a:ea typeface="Rambla"/>
                <a:cs typeface="Rambla"/>
                <a:sym typeface="Rambla"/>
              </a:defRPr>
            </a:lvl7pPr>
            <a:lvl8pPr marL="0" marR="0" lvl="7" indent="0" algn="r" rtl="0">
              <a:spcBef>
                <a:spcPts val="0"/>
              </a:spcBef>
              <a:buNone/>
              <a:defRPr sz="1000" b="0">
                <a:solidFill>
                  <a:schemeClr val="lt1"/>
                </a:solidFill>
                <a:latin typeface="Rambla"/>
                <a:ea typeface="Rambla"/>
                <a:cs typeface="Rambla"/>
                <a:sym typeface="Rambla"/>
              </a:defRPr>
            </a:lvl8pPr>
            <a:lvl9pPr marL="0" marR="0" lvl="8" indent="0" algn="r" rtl="0">
              <a:spcBef>
                <a:spcPts val="0"/>
              </a:spcBef>
              <a:buNone/>
              <a:defRPr sz="1000" b="0">
                <a:solidFill>
                  <a:schemeClr val="lt1"/>
                </a:solidFill>
                <a:latin typeface="Rambla"/>
                <a:ea typeface="Rambla"/>
                <a:cs typeface="Rambla"/>
                <a:sym typeface="Rambla"/>
              </a:defRPr>
            </a:lvl9pPr>
          </a:lstStyle>
          <a:p>
            <a:pPr marL="0" lvl="0" indent="0" algn="r" rtl="0">
              <a:spcBef>
                <a:spcPts val="0"/>
              </a:spcBef>
              <a:spcAft>
                <a:spcPts val="0"/>
              </a:spcAft>
              <a:buNone/>
            </a:pPr>
            <a:fld id="{00000000-1234-1234-1234-123412341234}" type="slidenum">
              <a:rPr lang="en-US"/>
              <a:t>‹#›</a:t>
            </a:fld>
            <a:endParaRPr/>
          </a:p>
        </p:txBody>
      </p:sp>
      <p:sp>
        <p:nvSpPr>
          <p:cNvPr id="152" name="Google Shape;152;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lt2"/>
              </a:buClr>
              <a:buSzPts val="4100"/>
              <a:buFont typeface="Rambla"/>
              <a:buNone/>
              <a:defRPr sz="4100" b="1" i="0" u="none" strike="noStrike" cap="none">
                <a:solidFill>
                  <a:schemeClr val="lt2"/>
                </a:solidFill>
                <a:latin typeface="Rambla"/>
                <a:ea typeface="Rambla"/>
                <a:cs typeface="Rambla"/>
                <a:sym typeface="Rambl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3"/>
        <p:cNvGrpSpPr/>
        <p:nvPr/>
      </p:nvGrpSpPr>
      <p:grpSpPr>
        <a:xfrm>
          <a:off x="0" y="0"/>
          <a:ext cx="0" cy="0"/>
          <a:chOff x="0" y="0"/>
          <a:chExt cx="0" cy="0"/>
        </a:xfrm>
      </p:grpSpPr>
      <p:sp>
        <p:nvSpPr>
          <p:cNvPr id="154" name="Google Shape;154;p20"/>
          <p:cNvSpPr txBox="1">
            <a:spLocks noGrp="1"/>
          </p:cNvSpPr>
          <p:nvPr>
            <p:ph type="dt" idx="10"/>
          </p:nvPr>
        </p:nvSpPr>
        <p:spPr>
          <a:xfrm>
            <a:off x="6727032" y="6407944"/>
            <a:ext cx="1920300" cy="3657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000">
                <a:solidFill>
                  <a:schemeClr val="dk1"/>
                </a:solidFill>
                <a:latin typeface="Rambla"/>
                <a:ea typeface="Rambla"/>
                <a:cs typeface="Rambla"/>
                <a:sym typeface="Rambla"/>
              </a:defRPr>
            </a:lvl1pPr>
            <a:lvl2pPr marR="0" lvl="1" algn="l" rtl="0">
              <a:spcBef>
                <a:spcPts val="0"/>
              </a:spcBef>
              <a:spcAft>
                <a:spcPts val="0"/>
              </a:spcAft>
              <a:buSzPts val="1400"/>
              <a:buNone/>
              <a:defRPr sz="1800" b="0" i="0" u="none" strike="noStrike" cap="none">
                <a:solidFill>
                  <a:schemeClr val="dk1"/>
                </a:solidFill>
                <a:latin typeface="Rambla"/>
                <a:ea typeface="Rambla"/>
                <a:cs typeface="Rambla"/>
                <a:sym typeface="Rambla"/>
              </a:defRPr>
            </a:lvl2pPr>
            <a:lvl3pPr marR="0" lvl="2" algn="l" rtl="0">
              <a:spcBef>
                <a:spcPts val="0"/>
              </a:spcBef>
              <a:spcAft>
                <a:spcPts val="0"/>
              </a:spcAft>
              <a:buSzPts val="1400"/>
              <a:buNone/>
              <a:defRPr sz="1800" b="0" i="0" u="none" strike="noStrike" cap="none">
                <a:solidFill>
                  <a:schemeClr val="dk1"/>
                </a:solidFill>
                <a:latin typeface="Rambla"/>
                <a:ea typeface="Rambla"/>
                <a:cs typeface="Rambla"/>
                <a:sym typeface="Rambla"/>
              </a:defRPr>
            </a:lvl3pPr>
            <a:lvl4pPr marR="0" lvl="3" algn="l" rtl="0">
              <a:spcBef>
                <a:spcPts val="0"/>
              </a:spcBef>
              <a:spcAft>
                <a:spcPts val="0"/>
              </a:spcAft>
              <a:buSzPts val="1400"/>
              <a:buNone/>
              <a:defRPr sz="1800" b="0" i="0" u="none" strike="noStrike" cap="none">
                <a:solidFill>
                  <a:schemeClr val="dk1"/>
                </a:solidFill>
                <a:latin typeface="Rambla"/>
                <a:ea typeface="Rambla"/>
                <a:cs typeface="Rambla"/>
                <a:sym typeface="Rambla"/>
              </a:defRPr>
            </a:lvl4pPr>
            <a:lvl5pPr marR="0" lvl="4" algn="l" rtl="0">
              <a:spcBef>
                <a:spcPts val="0"/>
              </a:spcBef>
              <a:spcAft>
                <a:spcPts val="0"/>
              </a:spcAft>
              <a:buSzPts val="1400"/>
              <a:buNone/>
              <a:defRPr sz="1800" b="0" i="0" u="none" strike="noStrike" cap="none">
                <a:solidFill>
                  <a:schemeClr val="dk1"/>
                </a:solidFill>
                <a:latin typeface="Rambla"/>
                <a:ea typeface="Rambla"/>
                <a:cs typeface="Rambla"/>
                <a:sym typeface="Rambla"/>
              </a:defRPr>
            </a:lvl5pPr>
            <a:lvl6pPr marR="0" lvl="5" algn="l" rtl="0">
              <a:spcBef>
                <a:spcPts val="0"/>
              </a:spcBef>
              <a:spcAft>
                <a:spcPts val="0"/>
              </a:spcAft>
              <a:buSzPts val="1400"/>
              <a:buNone/>
              <a:defRPr sz="1800" b="0" i="0" u="none" strike="noStrike" cap="none">
                <a:solidFill>
                  <a:schemeClr val="dk1"/>
                </a:solidFill>
                <a:latin typeface="Rambla"/>
                <a:ea typeface="Rambla"/>
                <a:cs typeface="Rambla"/>
                <a:sym typeface="Rambla"/>
              </a:defRPr>
            </a:lvl6pPr>
            <a:lvl7pPr marR="0" lvl="6" algn="l" rtl="0">
              <a:spcBef>
                <a:spcPts val="0"/>
              </a:spcBef>
              <a:spcAft>
                <a:spcPts val="0"/>
              </a:spcAft>
              <a:buSzPts val="1400"/>
              <a:buNone/>
              <a:defRPr sz="1800" b="0" i="0" u="none" strike="noStrike" cap="none">
                <a:solidFill>
                  <a:schemeClr val="dk1"/>
                </a:solidFill>
                <a:latin typeface="Rambla"/>
                <a:ea typeface="Rambla"/>
                <a:cs typeface="Rambla"/>
                <a:sym typeface="Rambla"/>
              </a:defRPr>
            </a:lvl7pPr>
            <a:lvl8pPr marR="0" lvl="7" algn="l" rtl="0">
              <a:spcBef>
                <a:spcPts val="0"/>
              </a:spcBef>
              <a:spcAft>
                <a:spcPts val="0"/>
              </a:spcAft>
              <a:buSzPts val="1400"/>
              <a:buNone/>
              <a:defRPr sz="1800" b="0" i="0" u="none" strike="noStrike" cap="none">
                <a:solidFill>
                  <a:schemeClr val="dk1"/>
                </a:solidFill>
                <a:latin typeface="Rambla"/>
                <a:ea typeface="Rambla"/>
                <a:cs typeface="Rambla"/>
                <a:sym typeface="Rambla"/>
              </a:defRPr>
            </a:lvl8pPr>
            <a:lvl9pPr marR="0" lvl="8" algn="l" rtl="0">
              <a:spcBef>
                <a:spcPts val="0"/>
              </a:spcBef>
              <a:spcAft>
                <a:spcPts val="0"/>
              </a:spcAft>
              <a:buSzPts val="1400"/>
              <a:buNone/>
              <a:defRPr sz="1800" b="0" i="0" u="none" strike="noStrike" cap="none">
                <a:solidFill>
                  <a:schemeClr val="dk1"/>
                </a:solidFill>
                <a:latin typeface="Rambla"/>
                <a:ea typeface="Rambla"/>
                <a:cs typeface="Rambla"/>
                <a:sym typeface="Rambla"/>
              </a:defRPr>
            </a:lvl9pPr>
          </a:lstStyle>
          <a:p>
            <a:endParaRPr/>
          </a:p>
        </p:txBody>
      </p:sp>
      <p:sp>
        <p:nvSpPr>
          <p:cNvPr id="155" name="Google Shape;155;p20"/>
          <p:cNvSpPr txBox="1">
            <a:spLocks noGrp="1"/>
          </p:cNvSpPr>
          <p:nvPr>
            <p:ph type="ftr" idx="11"/>
          </p:nvPr>
        </p:nvSpPr>
        <p:spPr>
          <a:xfrm>
            <a:off x="4380072" y="6407944"/>
            <a:ext cx="2350800" cy="365100"/>
          </a:xfrm>
          <a:prstGeom prst="rect">
            <a:avLst/>
          </a:prstGeom>
          <a:noFill/>
          <a:ln>
            <a:noFill/>
          </a:ln>
        </p:spPr>
        <p:txBody>
          <a:bodyPr spcFirstLastPara="1" wrap="square" lIns="91425" tIns="45700" rIns="91425" bIns="45700" anchor="b" anchorCtr="0"/>
          <a:lstStyle>
            <a:lvl1pPr marR="0" lvl="0" algn="r" rtl="0">
              <a:spcBef>
                <a:spcPts val="0"/>
              </a:spcBef>
              <a:spcAft>
                <a:spcPts val="0"/>
              </a:spcAft>
              <a:buSzPts val="1400"/>
              <a:buNone/>
              <a:defRPr sz="1000">
                <a:solidFill>
                  <a:schemeClr val="dk1"/>
                </a:solidFill>
                <a:latin typeface="Rambla"/>
                <a:ea typeface="Rambla"/>
                <a:cs typeface="Rambla"/>
                <a:sym typeface="Rambla"/>
              </a:defRPr>
            </a:lvl1pPr>
            <a:lvl2pPr marR="0" lvl="1" algn="l" rtl="0">
              <a:spcBef>
                <a:spcPts val="0"/>
              </a:spcBef>
              <a:spcAft>
                <a:spcPts val="0"/>
              </a:spcAft>
              <a:buSzPts val="1400"/>
              <a:buNone/>
              <a:defRPr sz="1800" b="0" i="0" u="none" strike="noStrike" cap="none">
                <a:solidFill>
                  <a:schemeClr val="dk1"/>
                </a:solidFill>
                <a:latin typeface="Rambla"/>
                <a:ea typeface="Rambla"/>
                <a:cs typeface="Rambla"/>
                <a:sym typeface="Rambla"/>
              </a:defRPr>
            </a:lvl2pPr>
            <a:lvl3pPr marR="0" lvl="2" algn="l" rtl="0">
              <a:spcBef>
                <a:spcPts val="0"/>
              </a:spcBef>
              <a:spcAft>
                <a:spcPts val="0"/>
              </a:spcAft>
              <a:buSzPts val="1400"/>
              <a:buNone/>
              <a:defRPr sz="1800" b="0" i="0" u="none" strike="noStrike" cap="none">
                <a:solidFill>
                  <a:schemeClr val="dk1"/>
                </a:solidFill>
                <a:latin typeface="Rambla"/>
                <a:ea typeface="Rambla"/>
                <a:cs typeface="Rambla"/>
                <a:sym typeface="Rambla"/>
              </a:defRPr>
            </a:lvl3pPr>
            <a:lvl4pPr marR="0" lvl="3" algn="l" rtl="0">
              <a:spcBef>
                <a:spcPts val="0"/>
              </a:spcBef>
              <a:spcAft>
                <a:spcPts val="0"/>
              </a:spcAft>
              <a:buSzPts val="1400"/>
              <a:buNone/>
              <a:defRPr sz="1800" b="0" i="0" u="none" strike="noStrike" cap="none">
                <a:solidFill>
                  <a:schemeClr val="dk1"/>
                </a:solidFill>
                <a:latin typeface="Rambla"/>
                <a:ea typeface="Rambla"/>
                <a:cs typeface="Rambla"/>
                <a:sym typeface="Rambla"/>
              </a:defRPr>
            </a:lvl4pPr>
            <a:lvl5pPr marR="0" lvl="4" algn="l" rtl="0">
              <a:spcBef>
                <a:spcPts val="0"/>
              </a:spcBef>
              <a:spcAft>
                <a:spcPts val="0"/>
              </a:spcAft>
              <a:buSzPts val="1400"/>
              <a:buNone/>
              <a:defRPr sz="1800" b="0" i="0" u="none" strike="noStrike" cap="none">
                <a:solidFill>
                  <a:schemeClr val="dk1"/>
                </a:solidFill>
                <a:latin typeface="Rambla"/>
                <a:ea typeface="Rambla"/>
                <a:cs typeface="Rambla"/>
                <a:sym typeface="Rambla"/>
              </a:defRPr>
            </a:lvl5pPr>
            <a:lvl6pPr marR="0" lvl="5" algn="l" rtl="0">
              <a:spcBef>
                <a:spcPts val="0"/>
              </a:spcBef>
              <a:spcAft>
                <a:spcPts val="0"/>
              </a:spcAft>
              <a:buSzPts val="1400"/>
              <a:buNone/>
              <a:defRPr sz="1800" b="0" i="0" u="none" strike="noStrike" cap="none">
                <a:solidFill>
                  <a:schemeClr val="dk1"/>
                </a:solidFill>
                <a:latin typeface="Rambla"/>
                <a:ea typeface="Rambla"/>
                <a:cs typeface="Rambla"/>
                <a:sym typeface="Rambla"/>
              </a:defRPr>
            </a:lvl6pPr>
            <a:lvl7pPr marR="0" lvl="6" algn="l" rtl="0">
              <a:spcBef>
                <a:spcPts val="0"/>
              </a:spcBef>
              <a:spcAft>
                <a:spcPts val="0"/>
              </a:spcAft>
              <a:buSzPts val="1400"/>
              <a:buNone/>
              <a:defRPr sz="1800" b="0" i="0" u="none" strike="noStrike" cap="none">
                <a:solidFill>
                  <a:schemeClr val="dk1"/>
                </a:solidFill>
                <a:latin typeface="Rambla"/>
                <a:ea typeface="Rambla"/>
                <a:cs typeface="Rambla"/>
                <a:sym typeface="Rambla"/>
              </a:defRPr>
            </a:lvl7pPr>
            <a:lvl8pPr marR="0" lvl="7" algn="l" rtl="0">
              <a:spcBef>
                <a:spcPts val="0"/>
              </a:spcBef>
              <a:spcAft>
                <a:spcPts val="0"/>
              </a:spcAft>
              <a:buSzPts val="1400"/>
              <a:buNone/>
              <a:defRPr sz="1800" b="0" i="0" u="none" strike="noStrike" cap="none">
                <a:solidFill>
                  <a:schemeClr val="dk1"/>
                </a:solidFill>
                <a:latin typeface="Rambla"/>
                <a:ea typeface="Rambla"/>
                <a:cs typeface="Rambla"/>
                <a:sym typeface="Rambla"/>
              </a:defRPr>
            </a:lvl8pPr>
            <a:lvl9pPr marR="0" lvl="8" algn="l" rtl="0">
              <a:spcBef>
                <a:spcPts val="0"/>
              </a:spcBef>
              <a:spcAft>
                <a:spcPts val="0"/>
              </a:spcAft>
              <a:buSzPts val="1400"/>
              <a:buNone/>
              <a:defRPr sz="1800" b="0" i="0" u="none" strike="noStrike" cap="none">
                <a:solidFill>
                  <a:schemeClr val="dk1"/>
                </a:solidFill>
                <a:latin typeface="Rambla"/>
                <a:ea typeface="Rambla"/>
                <a:cs typeface="Rambla"/>
                <a:sym typeface="Rambla"/>
              </a:defRPr>
            </a:lvl9pPr>
          </a:lstStyle>
          <a:p>
            <a:endParaRPr/>
          </a:p>
        </p:txBody>
      </p:sp>
      <p:sp>
        <p:nvSpPr>
          <p:cNvPr id="156" name="Google Shape;156;p20"/>
          <p:cNvSpPr txBox="1">
            <a:spLocks noGrp="1"/>
          </p:cNvSpPr>
          <p:nvPr>
            <p:ph type="sldNum" idx="12"/>
          </p:nvPr>
        </p:nvSpPr>
        <p:spPr>
          <a:xfrm>
            <a:off x="8647272" y="6407944"/>
            <a:ext cx="365700" cy="3651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00" b="0">
                <a:solidFill>
                  <a:schemeClr val="dk1"/>
                </a:solidFill>
                <a:latin typeface="Rambla"/>
                <a:ea typeface="Rambla"/>
                <a:cs typeface="Rambla"/>
                <a:sym typeface="Rambla"/>
              </a:defRPr>
            </a:lvl1pPr>
            <a:lvl2pPr marL="0" marR="0" lvl="1" indent="0" algn="r" rtl="0">
              <a:spcBef>
                <a:spcPts val="0"/>
              </a:spcBef>
              <a:buNone/>
              <a:defRPr sz="1000" b="0">
                <a:solidFill>
                  <a:schemeClr val="dk1"/>
                </a:solidFill>
                <a:latin typeface="Rambla"/>
                <a:ea typeface="Rambla"/>
                <a:cs typeface="Rambla"/>
                <a:sym typeface="Rambla"/>
              </a:defRPr>
            </a:lvl2pPr>
            <a:lvl3pPr marL="0" marR="0" lvl="2" indent="0" algn="r" rtl="0">
              <a:spcBef>
                <a:spcPts val="0"/>
              </a:spcBef>
              <a:buNone/>
              <a:defRPr sz="1000" b="0">
                <a:solidFill>
                  <a:schemeClr val="dk1"/>
                </a:solidFill>
                <a:latin typeface="Rambla"/>
                <a:ea typeface="Rambla"/>
                <a:cs typeface="Rambla"/>
                <a:sym typeface="Rambla"/>
              </a:defRPr>
            </a:lvl3pPr>
            <a:lvl4pPr marL="0" marR="0" lvl="3" indent="0" algn="r" rtl="0">
              <a:spcBef>
                <a:spcPts val="0"/>
              </a:spcBef>
              <a:buNone/>
              <a:defRPr sz="1000" b="0">
                <a:solidFill>
                  <a:schemeClr val="dk1"/>
                </a:solidFill>
                <a:latin typeface="Rambla"/>
                <a:ea typeface="Rambla"/>
                <a:cs typeface="Rambla"/>
                <a:sym typeface="Rambla"/>
              </a:defRPr>
            </a:lvl4pPr>
            <a:lvl5pPr marL="0" marR="0" lvl="4" indent="0" algn="r" rtl="0">
              <a:spcBef>
                <a:spcPts val="0"/>
              </a:spcBef>
              <a:buNone/>
              <a:defRPr sz="1000" b="0">
                <a:solidFill>
                  <a:schemeClr val="dk1"/>
                </a:solidFill>
                <a:latin typeface="Rambla"/>
                <a:ea typeface="Rambla"/>
                <a:cs typeface="Rambla"/>
                <a:sym typeface="Rambla"/>
              </a:defRPr>
            </a:lvl5pPr>
            <a:lvl6pPr marL="0" marR="0" lvl="5" indent="0" algn="r" rtl="0">
              <a:spcBef>
                <a:spcPts val="0"/>
              </a:spcBef>
              <a:buNone/>
              <a:defRPr sz="1000" b="0">
                <a:solidFill>
                  <a:schemeClr val="dk1"/>
                </a:solidFill>
                <a:latin typeface="Rambla"/>
                <a:ea typeface="Rambla"/>
                <a:cs typeface="Rambla"/>
                <a:sym typeface="Rambla"/>
              </a:defRPr>
            </a:lvl6pPr>
            <a:lvl7pPr marL="0" marR="0" lvl="6" indent="0" algn="r" rtl="0">
              <a:spcBef>
                <a:spcPts val="0"/>
              </a:spcBef>
              <a:buNone/>
              <a:defRPr sz="1000" b="0">
                <a:solidFill>
                  <a:schemeClr val="dk1"/>
                </a:solidFill>
                <a:latin typeface="Rambla"/>
                <a:ea typeface="Rambla"/>
                <a:cs typeface="Rambla"/>
                <a:sym typeface="Rambla"/>
              </a:defRPr>
            </a:lvl7pPr>
            <a:lvl8pPr marL="0" marR="0" lvl="7" indent="0" algn="r" rtl="0">
              <a:spcBef>
                <a:spcPts val="0"/>
              </a:spcBef>
              <a:buNone/>
              <a:defRPr sz="1000" b="0">
                <a:solidFill>
                  <a:schemeClr val="dk1"/>
                </a:solidFill>
                <a:latin typeface="Rambla"/>
                <a:ea typeface="Rambla"/>
                <a:cs typeface="Rambla"/>
                <a:sym typeface="Rambla"/>
              </a:defRPr>
            </a:lvl8pPr>
            <a:lvl9pPr marL="0" marR="0" lvl="8" indent="0" algn="r" rtl="0">
              <a:spcBef>
                <a:spcPts val="0"/>
              </a:spcBef>
              <a:buNone/>
              <a:defRPr sz="1000" b="0">
                <a:solidFill>
                  <a:schemeClr val="dk1"/>
                </a:solidFill>
                <a:latin typeface="Rambla"/>
                <a:ea typeface="Rambla"/>
                <a:cs typeface="Rambla"/>
                <a:sym typeface="Rambl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bg>
      <p:bgPr>
        <a:blipFill rotWithShape="1">
          <a:blip r:embed="rId2">
            <a:alphaModFix/>
          </a:blip>
          <a:tile tx="0" ty="0" sx="50002" sy="50002" flip="none" algn="tl"/>
        </a:blipFill>
        <a:effectLst/>
      </p:bgPr>
    </p:bg>
    <p:spTree>
      <p:nvGrpSpPr>
        <p:cNvPr id="1" name="Shape 157"/>
        <p:cNvGrpSpPr/>
        <p:nvPr/>
      </p:nvGrpSpPr>
      <p:grpSpPr>
        <a:xfrm>
          <a:off x="0" y="0"/>
          <a:ext cx="0" cy="0"/>
          <a:chOff x="0" y="0"/>
          <a:chExt cx="0" cy="0"/>
        </a:xfrm>
      </p:grpSpPr>
      <p:sp>
        <p:nvSpPr>
          <p:cNvPr id="158" name="Google Shape;158;p21"/>
          <p:cNvSpPr txBox="1">
            <a:spLocks noGrp="1"/>
          </p:cNvSpPr>
          <p:nvPr>
            <p:ph type="title"/>
          </p:nvPr>
        </p:nvSpPr>
        <p:spPr>
          <a:xfrm>
            <a:off x="914400" y="4876800"/>
            <a:ext cx="748170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Clr>
                <a:schemeClr val="accent1"/>
              </a:buClr>
              <a:buSzPts val="2500"/>
              <a:buFont typeface="Rambla"/>
              <a:buNone/>
              <a:defRPr sz="2500" b="0" i="0" u="none" strike="noStrike" cap="none">
                <a:solidFill>
                  <a:schemeClr val="accent1"/>
                </a:solidFill>
                <a:latin typeface="Rambla"/>
                <a:ea typeface="Rambla"/>
                <a:cs typeface="Rambla"/>
                <a:sym typeface="Rambl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59" name="Google Shape;159;p21"/>
          <p:cNvSpPr txBox="1">
            <a:spLocks noGrp="1"/>
          </p:cNvSpPr>
          <p:nvPr>
            <p:ph type="body" idx="1"/>
          </p:nvPr>
        </p:nvSpPr>
        <p:spPr>
          <a:xfrm>
            <a:off x="4419600" y="5355102"/>
            <a:ext cx="3974700" cy="914400"/>
          </a:xfrm>
          <a:prstGeom prst="rect">
            <a:avLst/>
          </a:prstGeom>
          <a:noFill/>
          <a:ln>
            <a:noFill/>
          </a:ln>
        </p:spPr>
        <p:txBody>
          <a:bodyPr spcFirstLastPara="1" wrap="square" lIns="91425" tIns="45700" rIns="91425" bIns="45700" anchor="t" anchorCtr="0"/>
          <a:lstStyle>
            <a:lvl1pPr marL="457200" marR="0" lvl="0" indent="-228600" algn="r" rtl="0">
              <a:spcBef>
                <a:spcPts val="400"/>
              </a:spcBef>
              <a:spcAft>
                <a:spcPts val="0"/>
              </a:spcAft>
              <a:buClr>
                <a:schemeClr val="accent1"/>
              </a:buClr>
              <a:buSzPts val="1088"/>
              <a:buFont typeface="Noto Sans Symbols"/>
              <a:buNone/>
              <a:defRPr sz="1600" b="0" i="0" u="none" strike="noStrike" cap="none">
                <a:solidFill>
                  <a:schemeClr val="dk1"/>
                </a:solidFill>
                <a:latin typeface="Rambla"/>
                <a:ea typeface="Rambla"/>
                <a:cs typeface="Rambla"/>
                <a:sym typeface="Rambla"/>
              </a:defRPr>
            </a:lvl1pPr>
            <a:lvl2pPr marL="914400" marR="0" lvl="1" indent="-228600" algn="l" rtl="0">
              <a:spcBef>
                <a:spcPts val="324"/>
              </a:spcBef>
              <a:spcAft>
                <a:spcPts val="0"/>
              </a:spcAft>
              <a:buClr>
                <a:schemeClr val="accent1"/>
              </a:buClr>
              <a:buSzPts val="1200"/>
              <a:buFont typeface="Verdana"/>
              <a:buNone/>
              <a:defRPr sz="1200" b="0" i="0" u="none" strike="noStrike" cap="none">
                <a:solidFill>
                  <a:schemeClr val="dk1"/>
                </a:solidFill>
                <a:latin typeface="Rambla"/>
                <a:ea typeface="Rambla"/>
                <a:cs typeface="Rambla"/>
                <a:sym typeface="Rambla"/>
              </a:defRPr>
            </a:lvl2pPr>
            <a:lvl3pPr marL="1371600" marR="0" lvl="2" indent="-228600" algn="l" rtl="0">
              <a:spcBef>
                <a:spcPts val="350"/>
              </a:spcBef>
              <a:spcAft>
                <a:spcPts val="0"/>
              </a:spcAft>
              <a:buClr>
                <a:schemeClr val="accent2"/>
              </a:buClr>
              <a:buSzPts val="1000"/>
              <a:buFont typeface="Noto Sans Symbols"/>
              <a:buNone/>
              <a:defRPr sz="1000" b="0" i="0" u="none" strike="noStrike" cap="none">
                <a:solidFill>
                  <a:schemeClr val="dk1"/>
                </a:solidFill>
                <a:latin typeface="Rambla"/>
                <a:ea typeface="Rambla"/>
                <a:cs typeface="Rambla"/>
                <a:sym typeface="Rambla"/>
              </a:defRPr>
            </a:lvl3pPr>
            <a:lvl4pPr marL="1828800" marR="0" lvl="3" indent="-228600" algn="l" rtl="0">
              <a:spcBef>
                <a:spcPts val="350"/>
              </a:spcBef>
              <a:spcAft>
                <a:spcPts val="0"/>
              </a:spcAft>
              <a:buClr>
                <a:schemeClr val="accent2"/>
              </a:buClr>
              <a:buSzPts val="900"/>
              <a:buFont typeface="Noto Sans Symbols"/>
              <a:buNone/>
              <a:defRPr sz="900" b="0" i="0" u="none" strike="noStrike" cap="none">
                <a:solidFill>
                  <a:schemeClr val="dk1"/>
                </a:solidFill>
                <a:latin typeface="Rambla"/>
                <a:ea typeface="Rambla"/>
                <a:cs typeface="Rambla"/>
                <a:sym typeface="Rambla"/>
              </a:defRPr>
            </a:lvl4pPr>
            <a:lvl5pPr marL="2286000" marR="0" lvl="4" indent="-228600" algn="l" rtl="0">
              <a:spcBef>
                <a:spcPts val="350"/>
              </a:spcBef>
              <a:spcAft>
                <a:spcPts val="0"/>
              </a:spcAft>
              <a:buClr>
                <a:schemeClr val="accent2"/>
              </a:buClr>
              <a:buSzPts val="900"/>
              <a:buFont typeface="Noto Sans Symbols"/>
              <a:buNone/>
              <a:defRPr sz="900" b="0" i="0" u="none" strike="noStrike" cap="none">
                <a:solidFill>
                  <a:schemeClr val="dk1"/>
                </a:solidFill>
                <a:latin typeface="Rambla"/>
                <a:ea typeface="Rambla"/>
                <a:cs typeface="Rambla"/>
                <a:sym typeface="Rambla"/>
              </a:defRPr>
            </a:lvl5pPr>
            <a:lvl6pPr marL="2743200" marR="0" lvl="5" indent="-342900" algn="l" rtl="0">
              <a:spcBef>
                <a:spcPts val="350"/>
              </a:spcBef>
              <a:spcAft>
                <a:spcPts val="0"/>
              </a:spcAft>
              <a:buClr>
                <a:schemeClr val="accent3"/>
              </a:buClr>
              <a:buSzPts val="1800"/>
              <a:buFont typeface="Noto Sans Symbols"/>
              <a:buChar char="◾"/>
              <a:defRPr sz="1800" b="0" i="0" u="none" strike="noStrike" cap="none">
                <a:solidFill>
                  <a:schemeClr val="dk1"/>
                </a:solidFill>
                <a:latin typeface="Rambla"/>
                <a:ea typeface="Rambla"/>
                <a:cs typeface="Rambla"/>
                <a:sym typeface="Rambla"/>
              </a:defRPr>
            </a:lvl6pPr>
            <a:lvl7pPr marL="3200400" marR="0" lvl="6"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7pPr>
            <a:lvl8pPr marL="3657600" marR="0" lvl="7"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8pPr>
            <a:lvl9pPr marL="4114800" marR="0" lvl="8"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160" name="Google Shape;160;p21"/>
          <p:cNvSpPr txBox="1">
            <a:spLocks noGrp="1"/>
          </p:cNvSpPr>
          <p:nvPr>
            <p:ph type="body" idx="2"/>
          </p:nvPr>
        </p:nvSpPr>
        <p:spPr>
          <a:xfrm>
            <a:off x="914400" y="274320"/>
            <a:ext cx="7479900" cy="4572000"/>
          </a:xfrm>
          <a:prstGeom prst="rect">
            <a:avLst/>
          </a:prstGeom>
          <a:noFill/>
          <a:ln>
            <a:noFill/>
          </a:ln>
        </p:spPr>
        <p:txBody>
          <a:bodyPr spcFirstLastPara="1" wrap="square" lIns="91425" tIns="45700" rIns="91425" bIns="45700" anchor="t" anchorCtr="0"/>
          <a:lstStyle>
            <a:lvl1pPr marL="457200" marR="0" lvl="0" indent="-366776" algn="l" rtl="0">
              <a:spcBef>
                <a:spcPts val="400"/>
              </a:spcBef>
              <a:spcAft>
                <a:spcPts val="0"/>
              </a:spcAft>
              <a:buClr>
                <a:schemeClr val="accent1"/>
              </a:buClr>
              <a:buSzPts val="2176"/>
              <a:buFont typeface="Noto Sans Symbols"/>
              <a:buChar char="▶"/>
              <a:defRPr sz="3200" b="0" i="0" u="none" strike="noStrike" cap="none">
                <a:solidFill>
                  <a:schemeClr val="dk1"/>
                </a:solidFill>
                <a:latin typeface="Rambla"/>
                <a:ea typeface="Rambla"/>
                <a:cs typeface="Rambla"/>
                <a:sym typeface="Rambla"/>
              </a:defRPr>
            </a:lvl1pPr>
            <a:lvl2pPr marL="914400" marR="0" lvl="1" indent="-406400" algn="l" rtl="0">
              <a:spcBef>
                <a:spcPts val="324"/>
              </a:spcBef>
              <a:spcAft>
                <a:spcPts val="0"/>
              </a:spcAft>
              <a:buClr>
                <a:schemeClr val="accent1"/>
              </a:buClr>
              <a:buSzPts val="2800"/>
              <a:buFont typeface="Verdana"/>
              <a:buChar char="◦"/>
              <a:defRPr sz="2800" b="0" i="0" u="none" strike="noStrike" cap="none">
                <a:solidFill>
                  <a:schemeClr val="dk1"/>
                </a:solidFill>
                <a:latin typeface="Rambla"/>
                <a:ea typeface="Rambla"/>
                <a:cs typeface="Rambla"/>
                <a:sym typeface="Rambla"/>
              </a:defRPr>
            </a:lvl2pPr>
            <a:lvl3pPr marL="1371600" marR="0" lvl="2" indent="-381000" algn="l" rtl="0">
              <a:spcBef>
                <a:spcPts val="350"/>
              </a:spcBef>
              <a:spcAft>
                <a:spcPts val="0"/>
              </a:spcAft>
              <a:buClr>
                <a:schemeClr val="accent2"/>
              </a:buClr>
              <a:buSzPts val="2400"/>
              <a:buFont typeface="Noto Sans Symbols"/>
              <a:buChar char="⚫"/>
              <a:defRPr sz="2400" b="0" i="0" u="none" strike="noStrike" cap="none">
                <a:solidFill>
                  <a:schemeClr val="dk1"/>
                </a:solidFill>
                <a:latin typeface="Rambla"/>
                <a:ea typeface="Rambla"/>
                <a:cs typeface="Rambla"/>
                <a:sym typeface="Rambla"/>
              </a:defRPr>
            </a:lvl3pPr>
            <a:lvl4pPr marL="1828800" marR="0" lvl="3" indent="-355600" algn="l" rtl="0">
              <a:spcBef>
                <a:spcPts val="350"/>
              </a:spcBef>
              <a:spcAft>
                <a:spcPts val="0"/>
              </a:spcAft>
              <a:buClr>
                <a:schemeClr val="accent2"/>
              </a:buClr>
              <a:buSzPts val="2000"/>
              <a:buFont typeface="Noto Sans Symbols"/>
              <a:buChar char="⚫"/>
              <a:defRPr sz="2000" b="0" i="0" u="none" strike="noStrike" cap="none">
                <a:solidFill>
                  <a:schemeClr val="dk1"/>
                </a:solidFill>
                <a:latin typeface="Rambla"/>
                <a:ea typeface="Rambla"/>
                <a:cs typeface="Rambla"/>
                <a:sym typeface="Rambla"/>
              </a:defRPr>
            </a:lvl4pPr>
            <a:lvl5pPr marL="2286000" marR="0" lvl="4" indent="-355600" algn="l" rtl="0">
              <a:spcBef>
                <a:spcPts val="350"/>
              </a:spcBef>
              <a:spcAft>
                <a:spcPts val="0"/>
              </a:spcAft>
              <a:buClr>
                <a:schemeClr val="accent2"/>
              </a:buClr>
              <a:buSzPts val="2000"/>
              <a:buFont typeface="Noto Sans Symbols"/>
              <a:buChar char="⚫"/>
              <a:defRPr sz="2000" b="0" i="0" u="none" strike="noStrike" cap="none">
                <a:solidFill>
                  <a:schemeClr val="dk1"/>
                </a:solidFill>
                <a:latin typeface="Rambla"/>
                <a:ea typeface="Rambla"/>
                <a:cs typeface="Rambla"/>
                <a:sym typeface="Rambla"/>
              </a:defRPr>
            </a:lvl5pPr>
            <a:lvl6pPr marL="2743200" marR="0" lvl="5" indent="-342900" algn="l" rtl="0">
              <a:spcBef>
                <a:spcPts val="350"/>
              </a:spcBef>
              <a:spcAft>
                <a:spcPts val="0"/>
              </a:spcAft>
              <a:buClr>
                <a:schemeClr val="accent3"/>
              </a:buClr>
              <a:buSzPts val="1800"/>
              <a:buFont typeface="Noto Sans Symbols"/>
              <a:buChar char="◾"/>
              <a:defRPr sz="1800" b="0" i="0" u="none" strike="noStrike" cap="none">
                <a:solidFill>
                  <a:schemeClr val="dk1"/>
                </a:solidFill>
                <a:latin typeface="Rambla"/>
                <a:ea typeface="Rambla"/>
                <a:cs typeface="Rambla"/>
                <a:sym typeface="Rambla"/>
              </a:defRPr>
            </a:lvl6pPr>
            <a:lvl7pPr marL="3200400" marR="0" lvl="6"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7pPr>
            <a:lvl8pPr marL="3657600" marR="0" lvl="7"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8pPr>
            <a:lvl9pPr marL="4114800" marR="0" lvl="8"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161" name="Google Shape;161;p21"/>
          <p:cNvSpPr txBox="1">
            <a:spLocks noGrp="1"/>
          </p:cNvSpPr>
          <p:nvPr>
            <p:ph type="dt" idx="10"/>
          </p:nvPr>
        </p:nvSpPr>
        <p:spPr>
          <a:xfrm>
            <a:off x="6727032" y="6407944"/>
            <a:ext cx="1920300" cy="3657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000">
                <a:solidFill>
                  <a:schemeClr val="dk1"/>
                </a:solidFill>
                <a:latin typeface="Rambla"/>
                <a:ea typeface="Rambla"/>
                <a:cs typeface="Rambla"/>
                <a:sym typeface="Rambla"/>
              </a:defRPr>
            </a:lvl1pPr>
            <a:lvl2pPr marR="0" lvl="1" algn="l" rtl="0">
              <a:spcBef>
                <a:spcPts val="0"/>
              </a:spcBef>
              <a:spcAft>
                <a:spcPts val="0"/>
              </a:spcAft>
              <a:buSzPts val="1400"/>
              <a:buNone/>
              <a:defRPr sz="1800" b="0" i="0" u="none" strike="noStrike" cap="none">
                <a:solidFill>
                  <a:schemeClr val="dk1"/>
                </a:solidFill>
                <a:latin typeface="Rambla"/>
                <a:ea typeface="Rambla"/>
                <a:cs typeface="Rambla"/>
                <a:sym typeface="Rambla"/>
              </a:defRPr>
            </a:lvl2pPr>
            <a:lvl3pPr marR="0" lvl="2" algn="l" rtl="0">
              <a:spcBef>
                <a:spcPts val="0"/>
              </a:spcBef>
              <a:spcAft>
                <a:spcPts val="0"/>
              </a:spcAft>
              <a:buSzPts val="1400"/>
              <a:buNone/>
              <a:defRPr sz="1800" b="0" i="0" u="none" strike="noStrike" cap="none">
                <a:solidFill>
                  <a:schemeClr val="dk1"/>
                </a:solidFill>
                <a:latin typeface="Rambla"/>
                <a:ea typeface="Rambla"/>
                <a:cs typeface="Rambla"/>
                <a:sym typeface="Rambla"/>
              </a:defRPr>
            </a:lvl3pPr>
            <a:lvl4pPr marR="0" lvl="3" algn="l" rtl="0">
              <a:spcBef>
                <a:spcPts val="0"/>
              </a:spcBef>
              <a:spcAft>
                <a:spcPts val="0"/>
              </a:spcAft>
              <a:buSzPts val="1400"/>
              <a:buNone/>
              <a:defRPr sz="1800" b="0" i="0" u="none" strike="noStrike" cap="none">
                <a:solidFill>
                  <a:schemeClr val="dk1"/>
                </a:solidFill>
                <a:latin typeface="Rambla"/>
                <a:ea typeface="Rambla"/>
                <a:cs typeface="Rambla"/>
                <a:sym typeface="Rambla"/>
              </a:defRPr>
            </a:lvl4pPr>
            <a:lvl5pPr marR="0" lvl="4" algn="l" rtl="0">
              <a:spcBef>
                <a:spcPts val="0"/>
              </a:spcBef>
              <a:spcAft>
                <a:spcPts val="0"/>
              </a:spcAft>
              <a:buSzPts val="1400"/>
              <a:buNone/>
              <a:defRPr sz="1800" b="0" i="0" u="none" strike="noStrike" cap="none">
                <a:solidFill>
                  <a:schemeClr val="dk1"/>
                </a:solidFill>
                <a:latin typeface="Rambla"/>
                <a:ea typeface="Rambla"/>
                <a:cs typeface="Rambla"/>
                <a:sym typeface="Rambla"/>
              </a:defRPr>
            </a:lvl5pPr>
            <a:lvl6pPr marR="0" lvl="5" algn="l" rtl="0">
              <a:spcBef>
                <a:spcPts val="0"/>
              </a:spcBef>
              <a:spcAft>
                <a:spcPts val="0"/>
              </a:spcAft>
              <a:buSzPts val="1400"/>
              <a:buNone/>
              <a:defRPr sz="1800" b="0" i="0" u="none" strike="noStrike" cap="none">
                <a:solidFill>
                  <a:schemeClr val="dk1"/>
                </a:solidFill>
                <a:latin typeface="Rambla"/>
                <a:ea typeface="Rambla"/>
                <a:cs typeface="Rambla"/>
                <a:sym typeface="Rambla"/>
              </a:defRPr>
            </a:lvl6pPr>
            <a:lvl7pPr marR="0" lvl="6" algn="l" rtl="0">
              <a:spcBef>
                <a:spcPts val="0"/>
              </a:spcBef>
              <a:spcAft>
                <a:spcPts val="0"/>
              </a:spcAft>
              <a:buSzPts val="1400"/>
              <a:buNone/>
              <a:defRPr sz="1800" b="0" i="0" u="none" strike="noStrike" cap="none">
                <a:solidFill>
                  <a:schemeClr val="dk1"/>
                </a:solidFill>
                <a:latin typeface="Rambla"/>
                <a:ea typeface="Rambla"/>
                <a:cs typeface="Rambla"/>
                <a:sym typeface="Rambla"/>
              </a:defRPr>
            </a:lvl7pPr>
            <a:lvl8pPr marR="0" lvl="7" algn="l" rtl="0">
              <a:spcBef>
                <a:spcPts val="0"/>
              </a:spcBef>
              <a:spcAft>
                <a:spcPts val="0"/>
              </a:spcAft>
              <a:buSzPts val="1400"/>
              <a:buNone/>
              <a:defRPr sz="1800" b="0" i="0" u="none" strike="noStrike" cap="none">
                <a:solidFill>
                  <a:schemeClr val="dk1"/>
                </a:solidFill>
                <a:latin typeface="Rambla"/>
                <a:ea typeface="Rambla"/>
                <a:cs typeface="Rambla"/>
                <a:sym typeface="Rambla"/>
              </a:defRPr>
            </a:lvl8pPr>
            <a:lvl9pPr marR="0" lvl="8" algn="l" rtl="0">
              <a:spcBef>
                <a:spcPts val="0"/>
              </a:spcBef>
              <a:spcAft>
                <a:spcPts val="0"/>
              </a:spcAft>
              <a:buSzPts val="1400"/>
              <a:buNone/>
              <a:defRPr sz="1800" b="0" i="0" u="none" strike="noStrike" cap="none">
                <a:solidFill>
                  <a:schemeClr val="dk1"/>
                </a:solidFill>
                <a:latin typeface="Rambla"/>
                <a:ea typeface="Rambla"/>
                <a:cs typeface="Rambla"/>
                <a:sym typeface="Rambla"/>
              </a:defRPr>
            </a:lvl9pPr>
          </a:lstStyle>
          <a:p>
            <a:endParaRPr/>
          </a:p>
        </p:txBody>
      </p:sp>
      <p:sp>
        <p:nvSpPr>
          <p:cNvPr id="162" name="Google Shape;162;p21"/>
          <p:cNvSpPr txBox="1">
            <a:spLocks noGrp="1"/>
          </p:cNvSpPr>
          <p:nvPr>
            <p:ph type="ftr" idx="11"/>
          </p:nvPr>
        </p:nvSpPr>
        <p:spPr>
          <a:xfrm>
            <a:off x="4380072" y="6407944"/>
            <a:ext cx="2350800" cy="365100"/>
          </a:xfrm>
          <a:prstGeom prst="rect">
            <a:avLst/>
          </a:prstGeom>
          <a:noFill/>
          <a:ln>
            <a:noFill/>
          </a:ln>
        </p:spPr>
        <p:txBody>
          <a:bodyPr spcFirstLastPara="1" wrap="square" lIns="91425" tIns="45700" rIns="91425" bIns="45700" anchor="b" anchorCtr="0"/>
          <a:lstStyle>
            <a:lvl1pPr marR="0" lvl="0" algn="r" rtl="0">
              <a:spcBef>
                <a:spcPts val="0"/>
              </a:spcBef>
              <a:spcAft>
                <a:spcPts val="0"/>
              </a:spcAft>
              <a:buSzPts val="1400"/>
              <a:buNone/>
              <a:defRPr sz="1000">
                <a:solidFill>
                  <a:schemeClr val="dk1"/>
                </a:solidFill>
                <a:latin typeface="Rambla"/>
                <a:ea typeface="Rambla"/>
                <a:cs typeface="Rambla"/>
                <a:sym typeface="Rambla"/>
              </a:defRPr>
            </a:lvl1pPr>
            <a:lvl2pPr marR="0" lvl="1" algn="l" rtl="0">
              <a:spcBef>
                <a:spcPts val="0"/>
              </a:spcBef>
              <a:spcAft>
                <a:spcPts val="0"/>
              </a:spcAft>
              <a:buSzPts val="1400"/>
              <a:buNone/>
              <a:defRPr sz="1800" b="0" i="0" u="none" strike="noStrike" cap="none">
                <a:solidFill>
                  <a:schemeClr val="dk1"/>
                </a:solidFill>
                <a:latin typeface="Rambla"/>
                <a:ea typeface="Rambla"/>
                <a:cs typeface="Rambla"/>
                <a:sym typeface="Rambla"/>
              </a:defRPr>
            </a:lvl2pPr>
            <a:lvl3pPr marR="0" lvl="2" algn="l" rtl="0">
              <a:spcBef>
                <a:spcPts val="0"/>
              </a:spcBef>
              <a:spcAft>
                <a:spcPts val="0"/>
              </a:spcAft>
              <a:buSzPts val="1400"/>
              <a:buNone/>
              <a:defRPr sz="1800" b="0" i="0" u="none" strike="noStrike" cap="none">
                <a:solidFill>
                  <a:schemeClr val="dk1"/>
                </a:solidFill>
                <a:latin typeface="Rambla"/>
                <a:ea typeface="Rambla"/>
                <a:cs typeface="Rambla"/>
                <a:sym typeface="Rambla"/>
              </a:defRPr>
            </a:lvl3pPr>
            <a:lvl4pPr marR="0" lvl="3" algn="l" rtl="0">
              <a:spcBef>
                <a:spcPts val="0"/>
              </a:spcBef>
              <a:spcAft>
                <a:spcPts val="0"/>
              </a:spcAft>
              <a:buSzPts val="1400"/>
              <a:buNone/>
              <a:defRPr sz="1800" b="0" i="0" u="none" strike="noStrike" cap="none">
                <a:solidFill>
                  <a:schemeClr val="dk1"/>
                </a:solidFill>
                <a:latin typeface="Rambla"/>
                <a:ea typeface="Rambla"/>
                <a:cs typeface="Rambla"/>
                <a:sym typeface="Rambla"/>
              </a:defRPr>
            </a:lvl4pPr>
            <a:lvl5pPr marR="0" lvl="4" algn="l" rtl="0">
              <a:spcBef>
                <a:spcPts val="0"/>
              </a:spcBef>
              <a:spcAft>
                <a:spcPts val="0"/>
              </a:spcAft>
              <a:buSzPts val="1400"/>
              <a:buNone/>
              <a:defRPr sz="1800" b="0" i="0" u="none" strike="noStrike" cap="none">
                <a:solidFill>
                  <a:schemeClr val="dk1"/>
                </a:solidFill>
                <a:latin typeface="Rambla"/>
                <a:ea typeface="Rambla"/>
                <a:cs typeface="Rambla"/>
                <a:sym typeface="Rambla"/>
              </a:defRPr>
            </a:lvl5pPr>
            <a:lvl6pPr marR="0" lvl="5" algn="l" rtl="0">
              <a:spcBef>
                <a:spcPts val="0"/>
              </a:spcBef>
              <a:spcAft>
                <a:spcPts val="0"/>
              </a:spcAft>
              <a:buSzPts val="1400"/>
              <a:buNone/>
              <a:defRPr sz="1800" b="0" i="0" u="none" strike="noStrike" cap="none">
                <a:solidFill>
                  <a:schemeClr val="dk1"/>
                </a:solidFill>
                <a:latin typeface="Rambla"/>
                <a:ea typeface="Rambla"/>
                <a:cs typeface="Rambla"/>
                <a:sym typeface="Rambla"/>
              </a:defRPr>
            </a:lvl6pPr>
            <a:lvl7pPr marR="0" lvl="6" algn="l" rtl="0">
              <a:spcBef>
                <a:spcPts val="0"/>
              </a:spcBef>
              <a:spcAft>
                <a:spcPts val="0"/>
              </a:spcAft>
              <a:buSzPts val="1400"/>
              <a:buNone/>
              <a:defRPr sz="1800" b="0" i="0" u="none" strike="noStrike" cap="none">
                <a:solidFill>
                  <a:schemeClr val="dk1"/>
                </a:solidFill>
                <a:latin typeface="Rambla"/>
                <a:ea typeface="Rambla"/>
                <a:cs typeface="Rambla"/>
                <a:sym typeface="Rambla"/>
              </a:defRPr>
            </a:lvl7pPr>
            <a:lvl8pPr marR="0" lvl="7" algn="l" rtl="0">
              <a:spcBef>
                <a:spcPts val="0"/>
              </a:spcBef>
              <a:spcAft>
                <a:spcPts val="0"/>
              </a:spcAft>
              <a:buSzPts val="1400"/>
              <a:buNone/>
              <a:defRPr sz="1800" b="0" i="0" u="none" strike="noStrike" cap="none">
                <a:solidFill>
                  <a:schemeClr val="dk1"/>
                </a:solidFill>
                <a:latin typeface="Rambla"/>
                <a:ea typeface="Rambla"/>
                <a:cs typeface="Rambla"/>
                <a:sym typeface="Rambla"/>
              </a:defRPr>
            </a:lvl8pPr>
            <a:lvl9pPr marR="0" lvl="8" algn="l" rtl="0">
              <a:spcBef>
                <a:spcPts val="0"/>
              </a:spcBef>
              <a:spcAft>
                <a:spcPts val="0"/>
              </a:spcAft>
              <a:buSzPts val="1400"/>
              <a:buNone/>
              <a:defRPr sz="1800" b="0" i="0" u="none" strike="noStrike" cap="none">
                <a:solidFill>
                  <a:schemeClr val="dk1"/>
                </a:solidFill>
                <a:latin typeface="Rambla"/>
                <a:ea typeface="Rambla"/>
                <a:cs typeface="Rambla"/>
                <a:sym typeface="Rambla"/>
              </a:defRPr>
            </a:lvl9pPr>
          </a:lstStyle>
          <a:p>
            <a:endParaRPr/>
          </a:p>
        </p:txBody>
      </p:sp>
      <p:sp>
        <p:nvSpPr>
          <p:cNvPr id="163" name="Google Shape;163;p21"/>
          <p:cNvSpPr txBox="1">
            <a:spLocks noGrp="1"/>
          </p:cNvSpPr>
          <p:nvPr>
            <p:ph type="sldNum" idx="12"/>
          </p:nvPr>
        </p:nvSpPr>
        <p:spPr>
          <a:xfrm>
            <a:off x="8647272" y="6407944"/>
            <a:ext cx="365700" cy="3651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00" b="0">
                <a:solidFill>
                  <a:schemeClr val="dk1"/>
                </a:solidFill>
                <a:latin typeface="Rambla"/>
                <a:ea typeface="Rambla"/>
                <a:cs typeface="Rambla"/>
                <a:sym typeface="Rambla"/>
              </a:defRPr>
            </a:lvl1pPr>
            <a:lvl2pPr marL="0" marR="0" lvl="1" indent="0" algn="r" rtl="0">
              <a:spcBef>
                <a:spcPts val="0"/>
              </a:spcBef>
              <a:buNone/>
              <a:defRPr sz="1000" b="0">
                <a:solidFill>
                  <a:schemeClr val="dk1"/>
                </a:solidFill>
                <a:latin typeface="Rambla"/>
                <a:ea typeface="Rambla"/>
                <a:cs typeface="Rambla"/>
                <a:sym typeface="Rambla"/>
              </a:defRPr>
            </a:lvl2pPr>
            <a:lvl3pPr marL="0" marR="0" lvl="2" indent="0" algn="r" rtl="0">
              <a:spcBef>
                <a:spcPts val="0"/>
              </a:spcBef>
              <a:buNone/>
              <a:defRPr sz="1000" b="0">
                <a:solidFill>
                  <a:schemeClr val="dk1"/>
                </a:solidFill>
                <a:latin typeface="Rambla"/>
                <a:ea typeface="Rambla"/>
                <a:cs typeface="Rambla"/>
                <a:sym typeface="Rambla"/>
              </a:defRPr>
            </a:lvl3pPr>
            <a:lvl4pPr marL="0" marR="0" lvl="3" indent="0" algn="r" rtl="0">
              <a:spcBef>
                <a:spcPts val="0"/>
              </a:spcBef>
              <a:buNone/>
              <a:defRPr sz="1000" b="0">
                <a:solidFill>
                  <a:schemeClr val="dk1"/>
                </a:solidFill>
                <a:latin typeface="Rambla"/>
                <a:ea typeface="Rambla"/>
                <a:cs typeface="Rambla"/>
                <a:sym typeface="Rambla"/>
              </a:defRPr>
            </a:lvl4pPr>
            <a:lvl5pPr marL="0" marR="0" lvl="4" indent="0" algn="r" rtl="0">
              <a:spcBef>
                <a:spcPts val="0"/>
              </a:spcBef>
              <a:buNone/>
              <a:defRPr sz="1000" b="0">
                <a:solidFill>
                  <a:schemeClr val="dk1"/>
                </a:solidFill>
                <a:latin typeface="Rambla"/>
                <a:ea typeface="Rambla"/>
                <a:cs typeface="Rambla"/>
                <a:sym typeface="Rambla"/>
              </a:defRPr>
            </a:lvl5pPr>
            <a:lvl6pPr marL="0" marR="0" lvl="5" indent="0" algn="r" rtl="0">
              <a:spcBef>
                <a:spcPts val="0"/>
              </a:spcBef>
              <a:buNone/>
              <a:defRPr sz="1000" b="0">
                <a:solidFill>
                  <a:schemeClr val="dk1"/>
                </a:solidFill>
                <a:latin typeface="Rambla"/>
                <a:ea typeface="Rambla"/>
                <a:cs typeface="Rambla"/>
                <a:sym typeface="Rambla"/>
              </a:defRPr>
            </a:lvl6pPr>
            <a:lvl7pPr marL="0" marR="0" lvl="6" indent="0" algn="r" rtl="0">
              <a:spcBef>
                <a:spcPts val="0"/>
              </a:spcBef>
              <a:buNone/>
              <a:defRPr sz="1000" b="0">
                <a:solidFill>
                  <a:schemeClr val="dk1"/>
                </a:solidFill>
                <a:latin typeface="Rambla"/>
                <a:ea typeface="Rambla"/>
                <a:cs typeface="Rambla"/>
                <a:sym typeface="Rambla"/>
              </a:defRPr>
            </a:lvl7pPr>
            <a:lvl8pPr marL="0" marR="0" lvl="7" indent="0" algn="r" rtl="0">
              <a:spcBef>
                <a:spcPts val="0"/>
              </a:spcBef>
              <a:buNone/>
              <a:defRPr sz="1000" b="0">
                <a:solidFill>
                  <a:schemeClr val="dk1"/>
                </a:solidFill>
                <a:latin typeface="Rambla"/>
                <a:ea typeface="Rambla"/>
                <a:cs typeface="Rambla"/>
                <a:sym typeface="Rambla"/>
              </a:defRPr>
            </a:lvl8pPr>
            <a:lvl9pPr marL="0" marR="0" lvl="8" indent="0" algn="r" rtl="0">
              <a:spcBef>
                <a:spcPts val="0"/>
              </a:spcBef>
              <a:buNone/>
              <a:defRPr sz="1000" b="0">
                <a:solidFill>
                  <a:schemeClr val="dk1"/>
                </a:solidFill>
                <a:latin typeface="Rambla"/>
                <a:ea typeface="Rambla"/>
                <a:cs typeface="Rambla"/>
                <a:sym typeface="Rambl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bg>
      <p:bgPr>
        <a:gradFill>
          <a:gsLst>
            <a:gs pos="0">
              <a:srgbClr val="B1B1B1"/>
            </a:gs>
            <a:gs pos="40000">
              <a:srgbClr val="9E9E9E"/>
            </a:gs>
            <a:gs pos="100000">
              <a:schemeClr val="dk1"/>
            </a:gs>
          </a:gsLst>
          <a:path path="circle">
            <a:fillToRect l="100000" b="100000"/>
          </a:path>
          <a:tileRect t="-100000" r="-100000"/>
        </a:gradFill>
        <a:effectLst/>
      </p:bgPr>
    </p:bg>
    <p:spTree>
      <p:nvGrpSpPr>
        <p:cNvPr id="1" name="Shape 164"/>
        <p:cNvGrpSpPr/>
        <p:nvPr/>
      </p:nvGrpSpPr>
      <p:grpSpPr>
        <a:xfrm>
          <a:off x="0" y="0"/>
          <a:ext cx="0" cy="0"/>
          <a:chOff x="0" y="0"/>
          <a:chExt cx="0" cy="0"/>
        </a:xfrm>
      </p:grpSpPr>
      <p:sp>
        <p:nvSpPr>
          <p:cNvPr id="165" name="Google Shape;165;p22"/>
          <p:cNvSpPr txBox="1">
            <a:spLocks noGrp="1"/>
          </p:cNvSpPr>
          <p:nvPr>
            <p:ph type="body" idx="1"/>
          </p:nvPr>
        </p:nvSpPr>
        <p:spPr>
          <a:xfrm>
            <a:off x="1141232" y="5443402"/>
            <a:ext cx="7162800" cy="648300"/>
          </a:xfrm>
          <a:prstGeom prst="rect">
            <a:avLst/>
          </a:prstGeom>
          <a:noFill/>
          <a:ln>
            <a:noFill/>
          </a:ln>
        </p:spPr>
        <p:txBody>
          <a:bodyPr spcFirstLastPara="1" wrap="square" lIns="91425" tIns="0" rIns="91425" bIns="45700" anchor="t" anchorCtr="0"/>
          <a:lstStyle>
            <a:lvl1pPr marL="457200" marR="18288" lvl="0" indent="-228600" algn="r" rtl="0">
              <a:spcBef>
                <a:spcPts val="400"/>
              </a:spcBef>
              <a:spcAft>
                <a:spcPts val="0"/>
              </a:spcAft>
              <a:buClr>
                <a:schemeClr val="accent1"/>
              </a:buClr>
              <a:buSzPts val="952"/>
              <a:buFont typeface="Noto Sans Symbols"/>
              <a:buNone/>
              <a:defRPr sz="1400" b="0" i="0" u="none" strike="noStrike" cap="none">
                <a:solidFill>
                  <a:schemeClr val="lt1"/>
                </a:solidFill>
                <a:latin typeface="Rambla"/>
                <a:ea typeface="Rambla"/>
                <a:cs typeface="Rambla"/>
                <a:sym typeface="Rambla"/>
              </a:defRPr>
            </a:lvl1pPr>
            <a:lvl2pPr marL="914400" marR="0" lvl="1" indent="-304800" algn="l" rtl="0">
              <a:spcBef>
                <a:spcPts val="324"/>
              </a:spcBef>
              <a:spcAft>
                <a:spcPts val="0"/>
              </a:spcAft>
              <a:buClr>
                <a:schemeClr val="accent1"/>
              </a:buClr>
              <a:buSzPts val="1200"/>
              <a:buFont typeface="Verdana"/>
              <a:buChar char="◦"/>
              <a:defRPr sz="1200" b="0" i="0" u="none" strike="noStrike" cap="none">
                <a:solidFill>
                  <a:schemeClr val="lt1"/>
                </a:solidFill>
                <a:latin typeface="Rambla"/>
                <a:ea typeface="Rambla"/>
                <a:cs typeface="Rambla"/>
                <a:sym typeface="Rambla"/>
              </a:defRPr>
            </a:lvl2pPr>
            <a:lvl3pPr marL="1371600" marR="0" lvl="2" indent="-292100" algn="l" rtl="0">
              <a:spcBef>
                <a:spcPts val="350"/>
              </a:spcBef>
              <a:spcAft>
                <a:spcPts val="0"/>
              </a:spcAft>
              <a:buClr>
                <a:schemeClr val="accent2"/>
              </a:buClr>
              <a:buSzPts val="1000"/>
              <a:buFont typeface="Noto Sans Symbols"/>
              <a:buChar char="⚫"/>
              <a:defRPr sz="1000" b="0" i="0" u="none" strike="noStrike" cap="none">
                <a:solidFill>
                  <a:schemeClr val="lt1"/>
                </a:solidFill>
                <a:latin typeface="Rambla"/>
                <a:ea typeface="Rambla"/>
                <a:cs typeface="Rambla"/>
                <a:sym typeface="Rambla"/>
              </a:defRPr>
            </a:lvl3pPr>
            <a:lvl4pPr marL="1828800" marR="0" lvl="3" indent="-285750" algn="l" rtl="0">
              <a:spcBef>
                <a:spcPts val="350"/>
              </a:spcBef>
              <a:spcAft>
                <a:spcPts val="0"/>
              </a:spcAft>
              <a:buClr>
                <a:schemeClr val="accent2"/>
              </a:buClr>
              <a:buSzPts val="900"/>
              <a:buFont typeface="Noto Sans Symbols"/>
              <a:buChar char="⚫"/>
              <a:defRPr sz="900" b="0" i="0" u="none" strike="noStrike" cap="none">
                <a:solidFill>
                  <a:schemeClr val="lt1"/>
                </a:solidFill>
                <a:latin typeface="Rambla"/>
                <a:ea typeface="Rambla"/>
                <a:cs typeface="Rambla"/>
                <a:sym typeface="Rambla"/>
              </a:defRPr>
            </a:lvl4pPr>
            <a:lvl5pPr marL="2286000" marR="0" lvl="4" indent="-285750" algn="l" rtl="0">
              <a:spcBef>
                <a:spcPts val="350"/>
              </a:spcBef>
              <a:spcAft>
                <a:spcPts val="0"/>
              </a:spcAft>
              <a:buClr>
                <a:schemeClr val="accent2"/>
              </a:buClr>
              <a:buSzPts val="900"/>
              <a:buFont typeface="Noto Sans Symbols"/>
              <a:buChar char="⚫"/>
              <a:defRPr sz="900" b="0" i="0" u="none" strike="noStrike" cap="none">
                <a:solidFill>
                  <a:schemeClr val="lt1"/>
                </a:solidFill>
                <a:latin typeface="Rambla"/>
                <a:ea typeface="Rambla"/>
                <a:cs typeface="Rambla"/>
                <a:sym typeface="Rambla"/>
              </a:defRPr>
            </a:lvl5pPr>
            <a:lvl6pPr marL="2743200" marR="0" lvl="5" indent="-342900" algn="l" rtl="0">
              <a:spcBef>
                <a:spcPts val="350"/>
              </a:spcBef>
              <a:spcAft>
                <a:spcPts val="0"/>
              </a:spcAft>
              <a:buClr>
                <a:schemeClr val="accent3"/>
              </a:buClr>
              <a:buSzPts val="1800"/>
              <a:buFont typeface="Noto Sans Symbols"/>
              <a:buChar char="◾"/>
              <a:defRPr sz="1800" b="0" i="0" u="none" strike="noStrike" cap="none">
                <a:solidFill>
                  <a:schemeClr val="lt1"/>
                </a:solidFill>
                <a:latin typeface="Rambla"/>
                <a:ea typeface="Rambla"/>
                <a:cs typeface="Rambla"/>
                <a:sym typeface="Rambla"/>
              </a:defRPr>
            </a:lvl6pPr>
            <a:lvl7pPr marL="3200400" marR="0" lvl="6" indent="-330200" algn="l" rtl="0">
              <a:spcBef>
                <a:spcPts val="350"/>
              </a:spcBef>
              <a:spcAft>
                <a:spcPts val="0"/>
              </a:spcAft>
              <a:buClr>
                <a:schemeClr val="accent3"/>
              </a:buClr>
              <a:buSzPts val="1600"/>
              <a:buFont typeface="Noto Sans Symbols"/>
              <a:buChar char="◾"/>
              <a:defRPr sz="1600" b="0" i="0" u="none" strike="noStrike" cap="none">
                <a:solidFill>
                  <a:schemeClr val="lt1"/>
                </a:solidFill>
                <a:latin typeface="Rambla"/>
                <a:ea typeface="Rambla"/>
                <a:cs typeface="Rambla"/>
                <a:sym typeface="Rambla"/>
              </a:defRPr>
            </a:lvl7pPr>
            <a:lvl8pPr marL="3657600" marR="0" lvl="7" indent="-330200" algn="l" rtl="0">
              <a:spcBef>
                <a:spcPts val="350"/>
              </a:spcBef>
              <a:spcAft>
                <a:spcPts val="0"/>
              </a:spcAft>
              <a:buClr>
                <a:schemeClr val="accent3"/>
              </a:buClr>
              <a:buSzPts val="1600"/>
              <a:buFont typeface="Noto Sans Symbols"/>
              <a:buChar char="◾"/>
              <a:defRPr sz="1600" b="0" i="0" u="none" strike="noStrike" cap="none">
                <a:solidFill>
                  <a:schemeClr val="lt1"/>
                </a:solidFill>
                <a:latin typeface="Rambla"/>
                <a:ea typeface="Rambla"/>
                <a:cs typeface="Rambla"/>
                <a:sym typeface="Rambla"/>
              </a:defRPr>
            </a:lvl8pPr>
            <a:lvl9pPr marL="4114800" marR="0" lvl="8" indent="-330200" algn="l" rtl="0">
              <a:spcBef>
                <a:spcPts val="350"/>
              </a:spcBef>
              <a:spcAft>
                <a:spcPts val="0"/>
              </a:spcAft>
              <a:buClr>
                <a:schemeClr val="accent3"/>
              </a:buClr>
              <a:buSzPts val="1600"/>
              <a:buFont typeface="Noto Sans Symbols"/>
              <a:buChar char="◾"/>
              <a:defRPr sz="1600" b="0" i="0" u="none" strike="noStrike" cap="none">
                <a:solidFill>
                  <a:schemeClr val="lt1"/>
                </a:solidFill>
                <a:latin typeface="Rambla"/>
                <a:ea typeface="Rambla"/>
                <a:cs typeface="Rambla"/>
                <a:sym typeface="Rambla"/>
              </a:defRPr>
            </a:lvl9pPr>
          </a:lstStyle>
          <a:p>
            <a:endParaRPr/>
          </a:p>
        </p:txBody>
      </p:sp>
      <p:sp>
        <p:nvSpPr>
          <p:cNvPr id="166" name="Google Shape;166;p22"/>
          <p:cNvSpPr>
            <a:spLocks noGrp="1"/>
          </p:cNvSpPr>
          <p:nvPr>
            <p:ph type="pic" idx="2"/>
          </p:nvPr>
        </p:nvSpPr>
        <p:spPr>
          <a:xfrm>
            <a:off x="228600" y="189968"/>
            <a:ext cx="8686800" cy="43890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45700" rIns="91425" bIns="45700" anchor="t" anchorCtr="0"/>
          <a:lstStyle>
            <a:lvl1pPr marR="0" lvl="0" algn="l" rtl="0">
              <a:spcBef>
                <a:spcPts val="400"/>
              </a:spcBef>
              <a:spcAft>
                <a:spcPts val="0"/>
              </a:spcAft>
              <a:buClr>
                <a:schemeClr val="accent1"/>
              </a:buClr>
              <a:buSzPts val="2176"/>
              <a:buFont typeface="Noto Sans Symbols"/>
              <a:buNone/>
              <a:defRPr sz="3200" b="0" i="0" u="none" strike="noStrike" cap="none">
                <a:solidFill>
                  <a:schemeClr val="lt1"/>
                </a:solidFill>
                <a:latin typeface="Rambla"/>
                <a:ea typeface="Rambla"/>
                <a:cs typeface="Rambla"/>
                <a:sym typeface="Rambla"/>
              </a:defRPr>
            </a:lvl1pPr>
            <a:lvl2pPr marR="0" lvl="1" algn="l" rtl="0">
              <a:spcBef>
                <a:spcPts val="324"/>
              </a:spcBef>
              <a:spcAft>
                <a:spcPts val="0"/>
              </a:spcAft>
              <a:buClr>
                <a:schemeClr val="accent1"/>
              </a:buClr>
              <a:buSzPts val="2300"/>
              <a:buFont typeface="Verdana"/>
              <a:buChar char="◦"/>
              <a:defRPr sz="2300" b="0" i="0" u="none" strike="noStrike" cap="none">
                <a:solidFill>
                  <a:schemeClr val="lt1"/>
                </a:solidFill>
                <a:latin typeface="Rambla"/>
                <a:ea typeface="Rambla"/>
                <a:cs typeface="Rambla"/>
                <a:sym typeface="Rambla"/>
              </a:defRPr>
            </a:lvl2pPr>
            <a:lvl3pPr marR="0" lvl="2" algn="l" rtl="0">
              <a:spcBef>
                <a:spcPts val="350"/>
              </a:spcBef>
              <a:spcAft>
                <a:spcPts val="0"/>
              </a:spcAft>
              <a:buClr>
                <a:schemeClr val="accent2"/>
              </a:buClr>
              <a:buSzPts val="2100"/>
              <a:buFont typeface="Noto Sans Symbols"/>
              <a:buChar char="⚫"/>
              <a:defRPr sz="2100" b="0" i="0" u="none" strike="noStrike" cap="none">
                <a:solidFill>
                  <a:schemeClr val="lt1"/>
                </a:solidFill>
                <a:latin typeface="Rambla"/>
                <a:ea typeface="Rambla"/>
                <a:cs typeface="Rambla"/>
                <a:sym typeface="Rambla"/>
              </a:defRPr>
            </a:lvl3pPr>
            <a:lvl4pPr marR="0" lvl="3" algn="l" rtl="0">
              <a:spcBef>
                <a:spcPts val="350"/>
              </a:spcBef>
              <a:spcAft>
                <a:spcPts val="0"/>
              </a:spcAft>
              <a:buClr>
                <a:schemeClr val="accent2"/>
              </a:buClr>
              <a:buSzPts val="1900"/>
              <a:buFont typeface="Noto Sans Symbols"/>
              <a:buChar char="⚫"/>
              <a:defRPr sz="1900" b="0" i="0" u="none" strike="noStrike" cap="none">
                <a:solidFill>
                  <a:schemeClr val="lt1"/>
                </a:solidFill>
                <a:latin typeface="Rambla"/>
                <a:ea typeface="Rambla"/>
                <a:cs typeface="Rambla"/>
                <a:sym typeface="Rambla"/>
              </a:defRPr>
            </a:lvl4pPr>
            <a:lvl5pPr marR="0" lvl="4" algn="l" rtl="0">
              <a:spcBef>
                <a:spcPts val="350"/>
              </a:spcBef>
              <a:spcAft>
                <a:spcPts val="0"/>
              </a:spcAft>
              <a:buClr>
                <a:schemeClr val="accent2"/>
              </a:buClr>
              <a:buSzPts val="1800"/>
              <a:buFont typeface="Noto Sans Symbols"/>
              <a:buChar char="⚫"/>
              <a:defRPr sz="1800" b="0" i="0" u="none" strike="noStrike" cap="none">
                <a:solidFill>
                  <a:schemeClr val="lt1"/>
                </a:solidFill>
                <a:latin typeface="Rambla"/>
                <a:ea typeface="Rambla"/>
                <a:cs typeface="Rambla"/>
                <a:sym typeface="Rambla"/>
              </a:defRPr>
            </a:lvl5pPr>
            <a:lvl6pPr marR="0" lvl="5" algn="l" rtl="0">
              <a:spcBef>
                <a:spcPts val="350"/>
              </a:spcBef>
              <a:spcAft>
                <a:spcPts val="0"/>
              </a:spcAft>
              <a:buClr>
                <a:schemeClr val="accent3"/>
              </a:buClr>
              <a:buSzPts val="1800"/>
              <a:buFont typeface="Noto Sans Symbols"/>
              <a:buChar char="◾"/>
              <a:defRPr sz="1800" b="0" i="0" u="none" strike="noStrike" cap="none">
                <a:solidFill>
                  <a:schemeClr val="lt1"/>
                </a:solidFill>
                <a:latin typeface="Rambla"/>
                <a:ea typeface="Rambla"/>
                <a:cs typeface="Rambla"/>
                <a:sym typeface="Rambla"/>
              </a:defRPr>
            </a:lvl6pPr>
            <a:lvl7pPr marR="0" lvl="6" algn="l" rtl="0">
              <a:spcBef>
                <a:spcPts val="350"/>
              </a:spcBef>
              <a:spcAft>
                <a:spcPts val="0"/>
              </a:spcAft>
              <a:buClr>
                <a:schemeClr val="accent3"/>
              </a:buClr>
              <a:buSzPts val="1600"/>
              <a:buFont typeface="Noto Sans Symbols"/>
              <a:buChar char="◾"/>
              <a:defRPr sz="1600" b="0" i="0" u="none" strike="noStrike" cap="none">
                <a:solidFill>
                  <a:schemeClr val="lt1"/>
                </a:solidFill>
                <a:latin typeface="Rambla"/>
                <a:ea typeface="Rambla"/>
                <a:cs typeface="Rambla"/>
                <a:sym typeface="Rambla"/>
              </a:defRPr>
            </a:lvl7pPr>
            <a:lvl8pPr marR="0" lvl="7" algn="l" rtl="0">
              <a:spcBef>
                <a:spcPts val="350"/>
              </a:spcBef>
              <a:spcAft>
                <a:spcPts val="0"/>
              </a:spcAft>
              <a:buClr>
                <a:schemeClr val="accent3"/>
              </a:buClr>
              <a:buSzPts val="1600"/>
              <a:buFont typeface="Noto Sans Symbols"/>
              <a:buChar char="◾"/>
              <a:defRPr sz="1600" b="0" i="0" u="none" strike="noStrike" cap="none">
                <a:solidFill>
                  <a:schemeClr val="lt1"/>
                </a:solidFill>
                <a:latin typeface="Rambla"/>
                <a:ea typeface="Rambla"/>
                <a:cs typeface="Rambla"/>
                <a:sym typeface="Rambla"/>
              </a:defRPr>
            </a:lvl8pPr>
            <a:lvl9pPr marR="0" lvl="8" algn="l" rtl="0">
              <a:spcBef>
                <a:spcPts val="350"/>
              </a:spcBef>
              <a:spcAft>
                <a:spcPts val="0"/>
              </a:spcAft>
              <a:buClr>
                <a:schemeClr val="accent3"/>
              </a:buClr>
              <a:buSzPts val="1600"/>
              <a:buFont typeface="Noto Sans Symbols"/>
              <a:buChar char="◾"/>
              <a:defRPr sz="1600" b="0" i="0" u="none" strike="noStrike" cap="none">
                <a:solidFill>
                  <a:schemeClr val="lt1"/>
                </a:solidFill>
                <a:latin typeface="Rambla"/>
                <a:ea typeface="Rambla"/>
                <a:cs typeface="Rambla"/>
                <a:sym typeface="Rambla"/>
              </a:defRPr>
            </a:lvl9pPr>
          </a:lstStyle>
          <a:p>
            <a:endParaRPr/>
          </a:p>
        </p:txBody>
      </p:sp>
      <p:sp>
        <p:nvSpPr>
          <p:cNvPr id="167" name="Google Shape;167;p22"/>
          <p:cNvSpPr txBox="1">
            <a:spLocks noGrp="1"/>
          </p:cNvSpPr>
          <p:nvPr>
            <p:ph type="dt" idx="10"/>
          </p:nvPr>
        </p:nvSpPr>
        <p:spPr>
          <a:xfrm>
            <a:off x="6727032" y="6407944"/>
            <a:ext cx="1920300" cy="3657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000">
                <a:solidFill>
                  <a:schemeClr val="lt1"/>
                </a:solidFill>
                <a:latin typeface="Rambla"/>
                <a:ea typeface="Rambla"/>
                <a:cs typeface="Rambla"/>
                <a:sym typeface="Rambla"/>
              </a:defRPr>
            </a:lvl1pPr>
            <a:lvl2pPr marR="0" lvl="1" algn="l" rtl="0">
              <a:spcBef>
                <a:spcPts val="0"/>
              </a:spcBef>
              <a:spcAft>
                <a:spcPts val="0"/>
              </a:spcAft>
              <a:buSzPts val="1400"/>
              <a:buNone/>
              <a:defRPr sz="1800" b="0" i="0" u="none" strike="noStrike" cap="none">
                <a:solidFill>
                  <a:schemeClr val="lt1"/>
                </a:solidFill>
                <a:latin typeface="Rambla"/>
                <a:ea typeface="Rambla"/>
                <a:cs typeface="Rambla"/>
                <a:sym typeface="Rambla"/>
              </a:defRPr>
            </a:lvl2pPr>
            <a:lvl3pPr marR="0" lvl="2" algn="l" rtl="0">
              <a:spcBef>
                <a:spcPts val="0"/>
              </a:spcBef>
              <a:spcAft>
                <a:spcPts val="0"/>
              </a:spcAft>
              <a:buSzPts val="1400"/>
              <a:buNone/>
              <a:defRPr sz="1800" b="0" i="0" u="none" strike="noStrike" cap="none">
                <a:solidFill>
                  <a:schemeClr val="lt1"/>
                </a:solidFill>
                <a:latin typeface="Rambla"/>
                <a:ea typeface="Rambla"/>
                <a:cs typeface="Rambla"/>
                <a:sym typeface="Rambla"/>
              </a:defRPr>
            </a:lvl3pPr>
            <a:lvl4pPr marR="0" lvl="3" algn="l" rtl="0">
              <a:spcBef>
                <a:spcPts val="0"/>
              </a:spcBef>
              <a:spcAft>
                <a:spcPts val="0"/>
              </a:spcAft>
              <a:buSzPts val="1400"/>
              <a:buNone/>
              <a:defRPr sz="1800" b="0" i="0" u="none" strike="noStrike" cap="none">
                <a:solidFill>
                  <a:schemeClr val="lt1"/>
                </a:solidFill>
                <a:latin typeface="Rambla"/>
                <a:ea typeface="Rambla"/>
                <a:cs typeface="Rambla"/>
                <a:sym typeface="Rambla"/>
              </a:defRPr>
            </a:lvl4pPr>
            <a:lvl5pPr marR="0" lvl="4" algn="l" rtl="0">
              <a:spcBef>
                <a:spcPts val="0"/>
              </a:spcBef>
              <a:spcAft>
                <a:spcPts val="0"/>
              </a:spcAft>
              <a:buSzPts val="1400"/>
              <a:buNone/>
              <a:defRPr sz="1800" b="0" i="0" u="none" strike="noStrike" cap="none">
                <a:solidFill>
                  <a:schemeClr val="lt1"/>
                </a:solidFill>
                <a:latin typeface="Rambla"/>
                <a:ea typeface="Rambla"/>
                <a:cs typeface="Rambla"/>
                <a:sym typeface="Rambla"/>
              </a:defRPr>
            </a:lvl5pPr>
            <a:lvl6pPr marR="0" lvl="5" algn="l" rtl="0">
              <a:spcBef>
                <a:spcPts val="0"/>
              </a:spcBef>
              <a:spcAft>
                <a:spcPts val="0"/>
              </a:spcAft>
              <a:buSzPts val="1400"/>
              <a:buNone/>
              <a:defRPr sz="1800" b="0" i="0" u="none" strike="noStrike" cap="none">
                <a:solidFill>
                  <a:schemeClr val="lt1"/>
                </a:solidFill>
                <a:latin typeface="Rambla"/>
                <a:ea typeface="Rambla"/>
                <a:cs typeface="Rambla"/>
                <a:sym typeface="Rambla"/>
              </a:defRPr>
            </a:lvl6pPr>
            <a:lvl7pPr marR="0" lvl="6" algn="l" rtl="0">
              <a:spcBef>
                <a:spcPts val="0"/>
              </a:spcBef>
              <a:spcAft>
                <a:spcPts val="0"/>
              </a:spcAft>
              <a:buSzPts val="1400"/>
              <a:buNone/>
              <a:defRPr sz="1800" b="0" i="0" u="none" strike="noStrike" cap="none">
                <a:solidFill>
                  <a:schemeClr val="lt1"/>
                </a:solidFill>
                <a:latin typeface="Rambla"/>
                <a:ea typeface="Rambla"/>
                <a:cs typeface="Rambla"/>
                <a:sym typeface="Rambla"/>
              </a:defRPr>
            </a:lvl7pPr>
            <a:lvl8pPr marR="0" lvl="7" algn="l" rtl="0">
              <a:spcBef>
                <a:spcPts val="0"/>
              </a:spcBef>
              <a:spcAft>
                <a:spcPts val="0"/>
              </a:spcAft>
              <a:buSzPts val="1400"/>
              <a:buNone/>
              <a:defRPr sz="1800" b="0" i="0" u="none" strike="noStrike" cap="none">
                <a:solidFill>
                  <a:schemeClr val="lt1"/>
                </a:solidFill>
                <a:latin typeface="Rambla"/>
                <a:ea typeface="Rambla"/>
                <a:cs typeface="Rambla"/>
                <a:sym typeface="Rambla"/>
              </a:defRPr>
            </a:lvl8pPr>
            <a:lvl9pPr marR="0" lvl="8" algn="l" rtl="0">
              <a:spcBef>
                <a:spcPts val="0"/>
              </a:spcBef>
              <a:spcAft>
                <a:spcPts val="0"/>
              </a:spcAft>
              <a:buSzPts val="1400"/>
              <a:buNone/>
              <a:defRPr sz="1800" b="0" i="0" u="none" strike="noStrike" cap="none">
                <a:solidFill>
                  <a:schemeClr val="lt1"/>
                </a:solidFill>
                <a:latin typeface="Rambla"/>
                <a:ea typeface="Rambla"/>
                <a:cs typeface="Rambla"/>
                <a:sym typeface="Rambla"/>
              </a:defRPr>
            </a:lvl9pPr>
          </a:lstStyle>
          <a:p>
            <a:endParaRPr/>
          </a:p>
        </p:txBody>
      </p:sp>
      <p:sp>
        <p:nvSpPr>
          <p:cNvPr id="168" name="Google Shape;168;p22"/>
          <p:cNvSpPr txBox="1">
            <a:spLocks noGrp="1"/>
          </p:cNvSpPr>
          <p:nvPr>
            <p:ph type="ftr" idx="11"/>
          </p:nvPr>
        </p:nvSpPr>
        <p:spPr>
          <a:xfrm>
            <a:off x="4380072" y="6407944"/>
            <a:ext cx="2350800" cy="365100"/>
          </a:xfrm>
          <a:prstGeom prst="rect">
            <a:avLst/>
          </a:prstGeom>
          <a:noFill/>
          <a:ln>
            <a:noFill/>
          </a:ln>
        </p:spPr>
        <p:txBody>
          <a:bodyPr spcFirstLastPara="1" wrap="square" lIns="91425" tIns="45700" rIns="91425" bIns="45700" anchor="b" anchorCtr="0"/>
          <a:lstStyle>
            <a:lvl1pPr marR="0" lvl="0" algn="r" rtl="0">
              <a:spcBef>
                <a:spcPts val="0"/>
              </a:spcBef>
              <a:spcAft>
                <a:spcPts val="0"/>
              </a:spcAft>
              <a:buSzPts val="1400"/>
              <a:buNone/>
              <a:defRPr sz="1000">
                <a:solidFill>
                  <a:schemeClr val="lt1"/>
                </a:solidFill>
                <a:latin typeface="Rambla"/>
                <a:ea typeface="Rambla"/>
                <a:cs typeface="Rambla"/>
                <a:sym typeface="Rambla"/>
              </a:defRPr>
            </a:lvl1pPr>
            <a:lvl2pPr marR="0" lvl="1" algn="l" rtl="0">
              <a:spcBef>
                <a:spcPts val="0"/>
              </a:spcBef>
              <a:spcAft>
                <a:spcPts val="0"/>
              </a:spcAft>
              <a:buSzPts val="1400"/>
              <a:buNone/>
              <a:defRPr sz="1800" b="0" i="0" u="none" strike="noStrike" cap="none">
                <a:solidFill>
                  <a:schemeClr val="lt1"/>
                </a:solidFill>
                <a:latin typeface="Rambla"/>
                <a:ea typeface="Rambla"/>
                <a:cs typeface="Rambla"/>
                <a:sym typeface="Rambla"/>
              </a:defRPr>
            </a:lvl2pPr>
            <a:lvl3pPr marR="0" lvl="2" algn="l" rtl="0">
              <a:spcBef>
                <a:spcPts val="0"/>
              </a:spcBef>
              <a:spcAft>
                <a:spcPts val="0"/>
              </a:spcAft>
              <a:buSzPts val="1400"/>
              <a:buNone/>
              <a:defRPr sz="1800" b="0" i="0" u="none" strike="noStrike" cap="none">
                <a:solidFill>
                  <a:schemeClr val="lt1"/>
                </a:solidFill>
                <a:latin typeface="Rambla"/>
                <a:ea typeface="Rambla"/>
                <a:cs typeface="Rambla"/>
                <a:sym typeface="Rambla"/>
              </a:defRPr>
            </a:lvl3pPr>
            <a:lvl4pPr marR="0" lvl="3" algn="l" rtl="0">
              <a:spcBef>
                <a:spcPts val="0"/>
              </a:spcBef>
              <a:spcAft>
                <a:spcPts val="0"/>
              </a:spcAft>
              <a:buSzPts val="1400"/>
              <a:buNone/>
              <a:defRPr sz="1800" b="0" i="0" u="none" strike="noStrike" cap="none">
                <a:solidFill>
                  <a:schemeClr val="lt1"/>
                </a:solidFill>
                <a:latin typeface="Rambla"/>
                <a:ea typeface="Rambla"/>
                <a:cs typeface="Rambla"/>
                <a:sym typeface="Rambla"/>
              </a:defRPr>
            </a:lvl4pPr>
            <a:lvl5pPr marR="0" lvl="4" algn="l" rtl="0">
              <a:spcBef>
                <a:spcPts val="0"/>
              </a:spcBef>
              <a:spcAft>
                <a:spcPts val="0"/>
              </a:spcAft>
              <a:buSzPts val="1400"/>
              <a:buNone/>
              <a:defRPr sz="1800" b="0" i="0" u="none" strike="noStrike" cap="none">
                <a:solidFill>
                  <a:schemeClr val="lt1"/>
                </a:solidFill>
                <a:latin typeface="Rambla"/>
                <a:ea typeface="Rambla"/>
                <a:cs typeface="Rambla"/>
                <a:sym typeface="Rambla"/>
              </a:defRPr>
            </a:lvl5pPr>
            <a:lvl6pPr marR="0" lvl="5" algn="l" rtl="0">
              <a:spcBef>
                <a:spcPts val="0"/>
              </a:spcBef>
              <a:spcAft>
                <a:spcPts val="0"/>
              </a:spcAft>
              <a:buSzPts val="1400"/>
              <a:buNone/>
              <a:defRPr sz="1800" b="0" i="0" u="none" strike="noStrike" cap="none">
                <a:solidFill>
                  <a:schemeClr val="lt1"/>
                </a:solidFill>
                <a:latin typeface="Rambla"/>
                <a:ea typeface="Rambla"/>
                <a:cs typeface="Rambla"/>
                <a:sym typeface="Rambla"/>
              </a:defRPr>
            </a:lvl6pPr>
            <a:lvl7pPr marR="0" lvl="6" algn="l" rtl="0">
              <a:spcBef>
                <a:spcPts val="0"/>
              </a:spcBef>
              <a:spcAft>
                <a:spcPts val="0"/>
              </a:spcAft>
              <a:buSzPts val="1400"/>
              <a:buNone/>
              <a:defRPr sz="1800" b="0" i="0" u="none" strike="noStrike" cap="none">
                <a:solidFill>
                  <a:schemeClr val="lt1"/>
                </a:solidFill>
                <a:latin typeface="Rambla"/>
                <a:ea typeface="Rambla"/>
                <a:cs typeface="Rambla"/>
                <a:sym typeface="Rambla"/>
              </a:defRPr>
            </a:lvl7pPr>
            <a:lvl8pPr marR="0" lvl="7" algn="l" rtl="0">
              <a:spcBef>
                <a:spcPts val="0"/>
              </a:spcBef>
              <a:spcAft>
                <a:spcPts val="0"/>
              </a:spcAft>
              <a:buSzPts val="1400"/>
              <a:buNone/>
              <a:defRPr sz="1800" b="0" i="0" u="none" strike="noStrike" cap="none">
                <a:solidFill>
                  <a:schemeClr val="lt1"/>
                </a:solidFill>
                <a:latin typeface="Rambla"/>
                <a:ea typeface="Rambla"/>
                <a:cs typeface="Rambla"/>
                <a:sym typeface="Rambla"/>
              </a:defRPr>
            </a:lvl8pPr>
            <a:lvl9pPr marR="0" lvl="8" algn="l" rtl="0">
              <a:spcBef>
                <a:spcPts val="0"/>
              </a:spcBef>
              <a:spcAft>
                <a:spcPts val="0"/>
              </a:spcAft>
              <a:buSzPts val="1400"/>
              <a:buNone/>
              <a:defRPr sz="1800" b="0" i="0" u="none" strike="noStrike" cap="none">
                <a:solidFill>
                  <a:schemeClr val="lt1"/>
                </a:solidFill>
                <a:latin typeface="Rambla"/>
                <a:ea typeface="Rambla"/>
                <a:cs typeface="Rambla"/>
                <a:sym typeface="Rambla"/>
              </a:defRPr>
            </a:lvl9pPr>
          </a:lstStyle>
          <a:p>
            <a:endParaRPr/>
          </a:p>
        </p:txBody>
      </p:sp>
      <p:sp>
        <p:nvSpPr>
          <p:cNvPr id="169" name="Google Shape;169;p22"/>
          <p:cNvSpPr txBox="1">
            <a:spLocks noGrp="1"/>
          </p:cNvSpPr>
          <p:nvPr>
            <p:ph type="sldNum" idx="12"/>
          </p:nvPr>
        </p:nvSpPr>
        <p:spPr>
          <a:xfrm>
            <a:off x="8647272" y="6407944"/>
            <a:ext cx="365700" cy="3651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00" b="0">
                <a:solidFill>
                  <a:schemeClr val="lt1"/>
                </a:solidFill>
                <a:latin typeface="Rambla"/>
                <a:ea typeface="Rambla"/>
                <a:cs typeface="Rambla"/>
                <a:sym typeface="Rambla"/>
              </a:defRPr>
            </a:lvl1pPr>
            <a:lvl2pPr marL="0" marR="0" lvl="1" indent="0" algn="r" rtl="0">
              <a:spcBef>
                <a:spcPts val="0"/>
              </a:spcBef>
              <a:buNone/>
              <a:defRPr sz="1000" b="0">
                <a:solidFill>
                  <a:schemeClr val="lt1"/>
                </a:solidFill>
                <a:latin typeface="Rambla"/>
                <a:ea typeface="Rambla"/>
                <a:cs typeface="Rambla"/>
                <a:sym typeface="Rambla"/>
              </a:defRPr>
            </a:lvl2pPr>
            <a:lvl3pPr marL="0" marR="0" lvl="2" indent="0" algn="r" rtl="0">
              <a:spcBef>
                <a:spcPts val="0"/>
              </a:spcBef>
              <a:buNone/>
              <a:defRPr sz="1000" b="0">
                <a:solidFill>
                  <a:schemeClr val="lt1"/>
                </a:solidFill>
                <a:latin typeface="Rambla"/>
                <a:ea typeface="Rambla"/>
                <a:cs typeface="Rambla"/>
                <a:sym typeface="Rambla"/>
              </a:defRPr>
            </a:lvl3pPr>
            <a:lvl4pPr marL="0" marR="0" lvl="3" indent="0" algn="r" rtl="0">
              <a:spcBef>
                <a:spcPts val="0"/>
              </a:spcBef>
              <a:buNone/>
              <a:defRPr sz="1000" b="0">
                <a:solidFill>
                  <a:schemeClr val="lt1"/>
                </a:solidFill>
                <a:latin typeface="Rambla"/>
                <a:ea typeface="Rambla"/>
                <a:cs typeface="Rambla"/>
                <a:sym typeface="Rambla"/>
              </a:defRPr>
            </a:lvl4pPr>
            <a:lvl5pPr marL="0" marR="0" lvl="4" indent="0" algn="r" rtl="0">
              <a:spcBef>
                <a:spcPts val="0"/>
              </a:spcBef>
              <a:buNone/>
              <a:defRPr sz="1000" b="0">
                <a:solidFill>
                  <a:schemeClr val="lt1"/>
                </a:solidFill>
                <a:latin typeface="Rambla"/>
                <a:ea typeface="Rambla"/>
                <a:cs typeface="Rambla"/>
                <a:sym typeface="Rambla"/>
              </a:defRPr>
            </a:lvl5pPr>
            <a:lvl6pPr marL="0" marR="0" lvl="5" indent="0" algn="r" rtl="0">
              <a:spcBef>
                <a:spcPts val="0"/>
              </a:spcBef>
              <a:buNone/>
              <a:defRPr sz="1000" b="0">
                <a:solidFill>
                  <a:schemeClr val="lt1"/>
                </a:solidFill>
                <a:latin typeface="Rambla"/>
                <a:ea typeface="Rambla"/>
                <a:cs typeface="Rambla"/>
                <a:sym typeface="Rambla"/>
              </a:defRPr>
            </a:lvl6pPr>
            <a:lvl7pPr marL="0" marR="0" lvl="6" indent="0" algn="r" rtl="0">
              <a:spcBef>
                <a:spcPts val="0"/>
              </a:spcBef>
              <a:buNone/>
              <a:defRPr sz="1000" b="0">
                <a:solidFill>
                  <a:schemeClr val="lt1"/>
                </a:solidFill>
                <a:latin typeface="Rambla"/>
                <a:ea typeface="Rambla"/>
                <a:cs typeface="Rambla"/>
                <a:sym typeface="Rambla"/>
              </a:defRPr>
            </a:lvl7pPr>
            <a:lvl8pPr marL="0" marR="0" lvl="7" indent="0" algn="r" rtl="0">
              <a:spcBef>
                <a:spcPts val="0"/>
              </a:spcBef>
              <a:buNone/>
              <a:defRPr sz="1000" b="0">
                <a:solidFill>
                  <a:schemeClr val="lt1"/>
                </a:solidFill>
                <a:latin typeface="Rambla"/>
                <a:ea typeface="Rambla"/>
                <a:cs typeface="Rambla"/>
                <a:sym typeface="Rambla"/>
              </a:defRPr>
            </a:lvl8pPr>
            <a:lvl9pPr marL="0" marR="0" lvl="8" indent="0" algn="r" rtl="0">
              <a:spcBef>
                <a:spcPts val="0"/>
              </a:spcBef>
              <a:buNone/>
              <a:defRPr sz="1000" b="0">
                <a:solidFill>
                  <a:schemeClr val="lt1"/>
                </a:solidFill>
                <a:latin typeface="Rambla"/>
                <a:ea typeface="Rambla"/>
                <a:cs typeface="Rambla"/>
                <a:sym typeface="Rambla"/>
              </a:defRPr>
            </a:lvl9pPr>
          </a:lstStyle>
          <a:p>
            <a:pPr marL="0" lvl="0" indent="0" algn="r" rtl="0">
              <a:spcBef>
                <a:spcPts val="0"/>
              </a:spcBef>
              <a:spcAft>
                <a:spcPts val="0"/>
              </a:spcAft>
              <a:buNone/>
            </a:pPr>
            <a:fld id="{00000000-1234-1234-1234-123412341234}" type="slidenum">
              <a:rPr lang="en-US"/>
              <a:t>‹#›</a:t>
            </a:fld>
            <a:endParaRPr/>
          </a:p>
        </p:txBody>
      </p:sp>
      <p:sp>
        <p:nvSpPr>
          <p:cNvPr id="170" name="Google Shape;170;p22"/>
          <p:cNvSpPr txBox="1">
            <a:spLocks noGrp="1"/>
          </p:cNvSpPr>
          <p:nvPr>
            <p:ph type="title"/>
          </p:nvPr>
        </p:nvSpPr>
        <p:spPr>
          <a:xfrm>
            <a:off x="228600" y="4865122"/>
            <a:ext cx="8075400" cy="5628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Clr>
                <a:schemeClr val="accent1"/>
              </a:buClr>
              <a:buSzPts val="3000"/>
              <a:buFont typeface="Rambla"/>
              <a:buNone/>
              <a:defRPr sz="3000" b="0" i="0" u="none" strike="noStrike" cap="none">
                <a:solidFill>
                  <a:schemeClr val="accent1"/>
                </a:solidFill>
                <a:latin typeface="Rambla"/>
                <a:ea typeface="Rambla"/>
                <a:cs typeface="Rambla"/>
                <a:sym typeface="Rambl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71" name="Google Shape;171;p22"/>
          <p:cNvSpPr/>
          <p:nvPr/>
        </p:nvSpPr>
        <p:spPr>
          <a:xfrm>
            <a:off x="499273" y="5944936"/>
            <a:ext cx="4940624" cy="921076"/>
          </a:xfrm>
          <a:custGeom>
            <a:avLst/>
            <a:gdLst/>
            <a:ahLst/>
            <a:cxnLst/>
            <a:rect l="l" t="t" r="r" b="b"/>
            <a:pathLst>
              <a:path w="7485" h="337" extrusionOk="0">
                <a:moveTo>
                  <a:pt x="0" y="2"/>
                </a:moveTo>
                <a:lnTo>
                  <a:pt x="7485" y="337"/>
                </a:lnTo>
                <a:lnTo>
                  <a:pt x="5558" y="337"/>
                </a:lnTo>
                <a:lnTo>
                  <a:pt x="1" y="0"/>
                </a:lnTo>
              </a:path>
            </a:pathLst>
          </a:custGeom>
          <a:solidFill>
            <a:srgbClr val="D7A0AE">
              <a:alpha val="4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Rambla"/>
              <a:ea typeface="Rambla"/>
              <a:cs typeface="Rambla"/>
              <a:sym typeface="Rambla"/>
            </a:endParaRPr>
          </a:p>
        </p:txBody>
      </p:sp>
      <p:sp>
        <p:nvSpPr>
          <p:cNvPr id="172" name="Google Shape;172;p22"/>
          <p:cNvSpPr/>
          <p:nvPr/>
        </p:nvSpPr>
        <p:spPr>
          <a:xfrm>
            <a:off x="485717" y="5939011"/>
            <a:ext cx="3690451" cy="933450"/>
          </a:xfrm>
          <a:custGeom>
            <a:avLst/>
            <a:gdLst/>
            <a:ahLst/>
            <a:cxnLst/>
            <a:rect l="l" t="t" r="r" b="b"/>
            <a:pathLst>
              <a:path w="5591" h="588" extrusionOk="0">
                <a:moveTo>
                  <a:pt x="0" y="0"/>
                </a:moveTo>
                <a:lnTo>
                  <a:pt x="5591" y="585"/>
                </a:lnTo>
                <a:lnTo>
                  <a:pt x="4415" y="588"/>
                </a:lnTo>
                <a:lnTo>
                  <a:pt x="12" y="4"/>
                </a:lnTo>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Rambla"/>
              <a:ea typeface="Rambla"/>
              <a:cs typeface="Rambla"/>
              <a:sym typeface="Rambla"/>
            </a:endParaRPr>
          </a:p>
        </p:txBody>
      </p:sp>
      <p:sp>
        <p:nvSpPr>
          <p:cNvPr id="173" name="Google Shape;173;p22"/>
          <p:cNvSpPr/>
          <p:nvPr/>
        </p:nvSpPr>
        <p:spPr>
          <a:xfrm>
            <a:off x="-6042" y="5791253"/>
            <a:ext cx="3402300" cy="1080900"/>
          </a:xfrm>
          <a:prstGeom prst="rtTriangle">
            <a:avLst/>
          </a:prstGeom>
          <a:blipFill rotWithShape="1">
            <a:blip r:embed="rId2">
              <a:alphaModFix amt="50000"/>
            </a:blip>
            <a:tile tx="0" ty="0" sx="50002" sy="50002" flip="none" algn="t"/>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ambla"/>
              <a:ea typeface="Rambla"/>
              <a:cs typeface="Rambla"/>
              <a:sym typeface="Rambla"/>
            </a:endParaRPr>
          </a:p>
        </p:txBody>
      </p:sp>
      <p:cxnSp>
        <p:nvCxnSpPr>
          <p:cNvPr id="174" name="Google Shape;174;p22"/>
          <p:cNvCxnSpPr/>
          <p:nvPr/>
        </p:nvCxnSpPr>
        <p:spPr>
          <a:xfrm>
            <a:off x="-9237" y="5787738"/>
            <a:ext cx="3405600" cy="1084500"/>
          </a:xfrm>
          <a:prstGeom prst="straightConnector1">
            <a:avLst/>
          </a:prstGeom>
          <a:noFill/>
          <a:ln w="12050" cap="flat" cmpd="sng">
            <a:solidFill>
              <a:srgbClr val="D297A6"/>
            </a:solidFill>
            <a:prstDash val="solid"/>
            <a:miter lim="800000"/>
            <a:headEnd type="none" w="sm" len="sm"/>
            <a:tailEnd type="none" w="sm" len="sm"/>
          </a:ln>
        </p:spPr>
      </p:cxnSp>
      <p:sp>
        <p:nvSpPr>
          <p:cNvPr id="175" name="Google Shape;175;p22"/>
          <p:cNvSpPr/>
          <p:nvPr/>
        </p:nvSpPr>
        <p:spPr>
          <a:xfrm>
            <a:off x="8664112" y="4988440"/>
            <a:ext cx="183000" cy="228600"/>
          </a:xfrm>
          <a:prstGeom prst="chevron">
            <a:avLst>
              <a:gd name="adj" fmla="val 50000"/>
            </a:avLst>
          </a:prstGeom>
          <a:gradFill>
            <a:gsLst>
              <a:gs pos="0">
                <a:srgbClr val="9D234E"/>
              </a:gs>
              <a:gs pos="72000">
                <a:srgbClr val="D15779"/>
              </a:gs>
              <a:gs pos="100000">
                <a:srgbClr val="D78197"/>
              </a:gs>
            </a:gsLst>
            <a:lin ang="16200038" scaled="0"/>
          </a:gradFill>
          <a:ln w="9525" cap="rnd" cmpd="sng">
            <a:solidFill>
              <a:srgbClr val="862C4B"/>
            </a:solidFill>
            <a:prstDash val="solid"/>
            <a:round/>
            <a:headEnd type="none" w="sm" len="sm"/>
            <a:tailEnd type="none" w="sm" len="sm"/>
          </a:ln>
          <a:effectLst>
            <a:outerShdw blurRad="50800" dist="25400" dir="5400000">
              <a:srgbClr val="000000">
                <a:alpha val="4588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Rambla"/>
              <a:ea typeface="Rambla"/>
              <a:cs typeface="Rambla"/>
              <a:sym typeface="Rambla"/>
            </a:endParaRPr>
          </a:p>
        </p:txBody>
      </p:sp>
      <p:sp>
        <p:nvSpPr>
          <p:cNvPr id="176" name="Google Shape;176;p22"/>
          <p:cNvSpPr/>
          <p:nvPr/>
        </p:nvSpPr>
        <p:spPr>
          <a:xfrm>
            <a:off x="8477696" y="4988440"/>
            <a:ext cx="183000" cy="228600"/>
          </a:xfrm>
          <a:prstGeom prst="chevron">
            <a:avLst>
              <a:gd name="adj" fmla="val 50000"/>
            </a:avLst>
          </a:prstGeom>
          <a:gradFill>
            <a:gsLst>
              <a:gs pos="0">
                <a:srgbClr val="9D234E"/>
              </a:gs>
              <a:gs pos="72000">
                <a:srgbClr val="D15779"/>
              </a:gs>
              <a:gs pos="100000">
                <a:srgbClr val="D78197"/>
              </a:gs>
            </a:gsLst>
            <a:lin ang="16200038" scaled="0"/>
          </a:gradFill>
          <a:ln w="9525" cap="rnd" cmpd="sng">
            <a:solidFill>
              <a:srgbClr val="862C4B"/>
            </a:solidFill>
            <a:prstDash val="solid"/>
            <a:round/>
            <a:headEnd type="none" w="sm" len="sm"/>
            <a:tailEnd type="none" w="sm" len="sm"/>
          </a:ln>
          <a:effectLst>
            <a:outerShdw blurRad="50800" dist="25400" dir="5400000">
              <a:srgbClr val="000000">
                <a:alpha val="4588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Rambla"/>
              <a:ea typeface="Rambla"/>
              <a:cs typeface="Rambla"/>
              <a:sym typeface="Rambla"/>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77"/>
        <p:cNvGrpSpPr/>
        <p:nvPr/>
      </p:nvGrpSpPr>
      <p:grpSpPr>
        <a:xfrm>
          <a:off x="0" y="0"/>
          <a:ext cx="0" cy="0"/>
          <a:chOff x="0" y="0"/>
          <a:chExt cx="0" cy="0"/>
        </a:xfrm>
      </p:grpSpPr>
      <p:sp>
        <p:nvSpPr>
          <p:cNvPr id="178" name="Google Shape;178;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2"/>
              </a:buClr>
              <a:buSzPts val="4100"/>
              <a:buFont typeface="Rambla"/>
              <a:buNone/>
              <a:defRPr sz="4100" b="1" i="0" u="none" strike="noStrike" cap="none">
                <a:solidFill>
                  <a:schemeClr val="dk2"/>
                </a:solidFill>
                <a:latin typeface="Rambla"/>
                <a:ea typeface="Rambla"/>
                <a:cs typeface="Rambla"/>
                <a:sym typeface="Rambl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79" name="Google Shape;179;p23"/>
          <p:cNvSpPr txBox="1">
            <a:spLocks noGrp="1"/>
          </p:cNvSpPr>
          <p:nvPr>
            <p:ph type="body" idx="1"/>
          </p:nvPr>
        </p:nvSpPr>
        <p:spPr>
          <a:xfrm rot="5400000">
            <a:off x="2379000" y="-440471"/>
            <a:ext cx="4386000" cy="8229600"/>
          </a:xfrm>
          <a:prstGeom prst="rect">
            <a:avLst/>
          </a:prstGeom>
          <a:noFill/>
          <a:ln>
            <a:noFill/>
          </a:ln>
        </p:spPr>
        <p:txBody>
          <a:bodyPr spcFirstLastPara="1" wrap="square" lIns="91425" tIns="45700" rIns="91425" bIns="45700" anchor="t" anchorCtr="0"/>
          <a:lstStyle>
            <a:lvl1pPr marL="457200" marR="0" lvl="0" indent="-345186" algn="l" rtl="0">
              <a:spcBef>
                <a:spcPts val="400"/>
              </a:spcBef>
              <a:spcAft>
                <a:spcPts val="0"/>
              </a:spcAft>
              <a:buClr>
                <a:schemeClr val="accent1"/>
              </a:buClr>
              <a:buSzPts val="1836"/>
              <a:buFont typeface="Noto Sans Symbols"/>
              <a:buChar char="▶"/>
              <a:defRPr sz="2700" b="0" i="0" u="none" strike="noStrike" cap="none">
                <a:solidFill>
                  <a:schemeClr val="dk1"/>
                </a:solidFill>
                <a:latin typeface="Rambla"/>
                <a:ea typeface="Rambla"/>
                <a:cs typeface="Rambla"/>
                <a:sym typeface="Rambla"/>
              </a:defRPr>
            </a:lvl1pPr>
            <a:lvl2pPr marL="914400" marR="0" lvl="1" indent="-374650" algn="l" rtl="0">
              <a:spcBef>
                <a:spcPts val="324"/>
              </a:spcBef>
              <a:spcAft>
                <a:spcPts val="0"/>
              </a:spcAft>
              <a:buClr>
                <a:schemeClr val="accent1"/>
              </a:buClr>
              <a:buSzPts val="2300"/>
              <a:buFont typeface="Verdana"/>
              <a:buChar char="◦"/>
              <a:defRPr sz="2300" b="0" i="0" u="none" strike="noStrike" cap="none">
                <a:solidFill>
                  <a:schemeClr val="dk1"/>
                </a:solidFill>
                <a:latin typeface="Rambla"/>
                <a:ea typeface="Rambla"/>
                <a:cs typeface="Rambla"/>
                <a:sym typeface="Rambla"/>
              </a:defRPr>
            </a:lvl2pPr>
            <a:lvl3pPr marL="1371600" marR="0" lvl="2" indent="-361950" algn="l" rtl="0">
              <a:spcBef>
                <a:spcPts val="350"/>
              </a:spcBef>
              <a:spcAft>
                <a:spcPts val="0"/>
              </a:spcAft>
              <a:buClr>
                <a:schemeClr val="accent2"/>
              </a:buClr>
              <a:buSzPts val="2100"/>
              <a:buFont typeface="Noto Sans Symbols"/>
              <a:buChar char="⚫"/>
              <a:defRPr sz="2100" b="0" i="0" u="none" strike="noStrike" cap="none">
                <a:solidFill>
                  <a:schemeClr val="dk1"/>
                </a:solidFill>
                <a:latin typeface="Rambla"/>
                <a:ea typeface="Rambla"/>
                <a:cs typeface="Rambla"/>
                <a:sym typeface="Rambla"/>
              </a:defRPr>
            </a:lvl3pPr>
            <a:lvl4pPr marL="1828800" marR="0" lvl="3" indent="-349250" algn="l" rtl="0">
              <a:spcBef>
                <a:spcPts val="350"/>
              </a:spcBef>
              <a:spcAft>
                <a:spcPts val="0"/>
              </a:spcAft>
              <a:buClr>
                <a:schemeClr val="accent2"/>
              </a:buClr>
              <a:buSzPts val="1900"/>
              <a:buFont typeface="Noto Sans Symbols"/>
              <a:buChar char="⚫"/>
              <a:defRPr sz="1900" b="0" i="0" u="none" strike="noStrike" cap="none">
                <a:solidFill>
                  <a:schemeClr val="dk1"/>
                </a:solidFill>
                <a:latin typeface="Rambla"/>
                <a:ea typeface="Rambla"/>
                <a:cs typeface="Rambla"/>
                <a:sym typeface="Rambla"/>
              </a:defRPr>
            </a:lvl4pPr>
            <a:lvl5pPr marL="2286000" marR="0" lvl="4" indent="-342900" algn="l" rtl="0">
              <a:spcBef>
                <a:spcPts val="350"/>
              </a:spcBef>
              <a:spcAft>
                <a:spcPts val="0"/>
              </a:spcAft>
              <a:buClr>
                <a:schemeClr val="accent2"/>
              </a:buClr>
              <a:buSzPts val="1800"/>
              <a:buFont typeface="Noto Sans Symbols"/>
              <a:buChar char="⚫"/>
              <a:defRPr sz="1800" b="0" i="0" u="none" strike="noStrike" cap="none">
                <a:solidFill>
                  <a:schemeClr val="dk1"/>
                </a:solidFill>
                <a:latin typeface="Rambla"/>
                <a:ea typeface="Rambla"/>
                <a:cs typeface="Rambla"/>
                <a:sym typeface="Rambla"/>
              </a:defRPr>
            </a:lvl5pPr>
            <a:lvl6pPr marL="2743200" marR="0" lvl="5" indent="-342900" algn="l" rtl="0">
              <a:spcBef>
                <a:spcPts val="350"/>
              </a:spcBef>
              <a:spcAft>
                <a:spcPts val="0"/>
              </a:spcAft>
              <a:buClr>
                <a:schemeClr val="accent3"/>
              </a:buClr>
              <a:buSzPts val="1800"/>
              <a:buFont typeface="Noto Sans Symbols"/>
              <a:buChar char="◾"/>
              <a:defRPr sz="1800" b="0" i="0" u="none" strike="noStrike" cap="none">
                <a:solidFill>
                  <a:schemeClr val="dk1"/>
                </a:solidFill>
                <a:latin typeface="Rambla"/>
                <a:ea typeface="Rambla"/>
                <a:cs typeface="Rambla"/>
                <a:sym typeface="Rambla"/>
              </a:defRPr>
            </a:lvl6pPr>
            <a:lvl7pPr marL="3200400" marR="0" lvl="6"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7pPr>
            <a:lvl8pPr marL="3657600" marR="0" lvl="7"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8pPr>
            <a:lvl9pPr marL="4114800" marR="0" lvl="8"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180" name="Google Shape;180;p23"/>
          <p:cNvSpPr txBox="1">
            <a:spLocks noGrp="1"/>
          </p:cNvSpPr>
          <p:nvPr>
            <p:ph type="dt" idx="10"/>
          </p:nvPr>
        </p:nvSpPr>
        <p:spPr>
          <a:xfrm>
            <a:off x="6727032" y="6407944"/>
            <a:ext cx="1920300" cy="3657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000">
                <a:solidFill>
                  <a:schemeClr val="dk1"/>
                </a:solidFill>
                <a:latin typeface="Rambla"/>
                <a:ea typeface="Rambla"/>
                <a:cs typeface="Rambla"/>
                <a:sym typeface="Rambla"/>
              </a:defRPr>
            </a:lvl1pPr>
            <a:lvl2pPr marR="0" lvl="1" algn="l" rtl="0">
              <a:spcBef>
                <a:spcPts val="0"/>
              </a:spcBef>
              <a:spcAft>
                <a:spcPts val="0"/>
              </a:spcAft>
              <a:buSzPts val="1400"/>
              <a:buNone/>
              <a:defRPr sz="1800" b="0" i="0" u="none" strike="noStrike" cap="none">
                <a:solidFill>
                  <a:schemeClr val="dk1"/>
                </a:solidFill>
                <a:latin typeface="Rambla"/>
                <a:ea typeface="Rambla"/>
                <a:cs typeface="Rambla"/>
                <a:sym typeface="Rambla"/>
              </a:defRPr>
            </a:lvl2pPr>
            <a:lvl3pPr marR="0" lvl="2" algn="l" rtl="0">
              <a:spcBef>
                <a:spcPts val="0"/>
              </a:spcBef>
              <a:spcAft>
                <a:spcPts val="0"/>
              </a:spcAft>
              <a:buSzPts val="1400"/>
              <a:buNone/>
              <a:defRPr sz="1800" b="0" i="0" u="none" strike="noStrike" cap="none">
                <a:solidFill>
                  <a:schemeClr val="dk1"/>
                </a:solidFill>
                <a:latin typeface="Rambla"/>
                <a:ea typeface="Rambla"/>
                <a:cs typeface="Rambla"/>
                <a:sym typeface="Rambla"/>
              </a:defRPr>
            </a:lvl3pPr>
            <a:lvl4pPr marR="0" lvl="3" algn="l" rtl="0">
              <a:spcBef>
                <a:spcPts val="0"/>
              </a:spcBef>
              <a:spcAft>
                <a:spcPts val="0"/>
              </a:spcAft>
              <a:buSzPts val="1400"/>
              <a:buNone/>
              <a:defRPr sz="1800" b="0" i="0" u="none" strike="noStrike" cap="none">
                <a:solidFill>
                  <a:schemeClr val="dk1"/>
                </a:solidFill>
                <a:latin typeface="Rambla"/>
                <a:ea typeface="Rambla"/>
                <a:cs typeface="Rambla"/>
                <a:sym typeface="Rambla"/>
              </a:defRPr>
            </a:lvl4pPr>
            <a:lvl5pPr marR="0" lvl="4" algn="l" rtl="0">
              <a:spcBef>
                <a:spcPts val="0"/>
              </a:spcBef>
              <a:spcAft>
                <a:spcPts val="0"/>
              </a:spcAft>
              <a:buSzPts val="1400"/>
              <a:buNone/>
              <a:defRPr sz="1800" b="0" i="0" u="none" strike="noStrike" cap="none">
                <a:solidFill>
                  <a:schemeClr val="dk1"/>
                </a:solidFill>
                <a:latin typeface="Rambla"/>
                <a:ea typeface="Rambla"/>
                <a:cs typeface="Rambla"/>
                <a:sym typeface="Rambla"/>
              </a:defRPr>
            </a:lvl5pPr>
            <a:lvl6pPr marR="0" lvl="5" algn="l" rtl="0">
              <a:spcBef>
                <a:spcPts val="0"/>
              </a:spcBef>
              <a:spcAft>
                <a:spcPts val="0"/>
              </a:spcAft>
              <a:buSzPts val="1400"/>
              <a:buNone/>
              <a:defRPr sz="1800" b="0" i="0" u="none" strike="noStrike" cap="none">
                <a:solidFill>
                  <a:schemeClr val="dk1"/>
                </a:solidFill>
                <a:latin typeface="Rambla"/>
                <a:ea typeface="Rambla"/>
                <a:cs typeface="Rambla"/>
                <a:sym typeface="Rambla"/>
              </a:defRPr>
            </a:lvl6pPr>
            <a:lvl7pPr marR="0" lvl="6" algn="l" rtl="0">
              <a:spcBef>
                <a:spcPts val="0"/>
              </a:spcBef>
              <a:spcAft>
                <a:spcPts val="0"/>
              </a:spcAft>
              <a:buSzPts val="1400"/>
              <a:buNone/>
              <a:defRPr sz="1800" b="0" i="0" u="none" strike="noStrike" cap="none">
                <a:solidFill>
                  <a:schemeClr val="dk1"/>
                </a:solidFill>
                <a:latin typeface="Rambla"/>
                <a:ea typeface="Rambla"/>
                <a:cs typeface="Rambla"/>
                <a:sym typeface="Rambla"/>
              </a:defRPr>
            </a:lvl7pPr>
            <a:lvl8pPr marR="0" lvl="7" algn="l" rtl="0">
              <a:spcBef>
                <a:spcPts val="0"/>
              </a:spcBef>
              <a:spcAft>
                <a:spcPts val="0"/>
              </a:spcAft>
              <a:buSzPts val="1400"/>
              <a:buNone/>
              <a:defRPr sz="1800" b="0" i="0" u="none" strike="noStrike" cap="none">
                <a:solidFill>
                  <a:schemeClr val="dk1"/>
                </a:solidFill>
                <a:latin typeface="Rambla"/>
                <a:ea typeface="Rambla"/>
                <a:cs typeface="Rambla"/>
                <a:sym typeface="Rambla"/>
              </a:defRPr>
            </a:lvl8pPr>
            <a:lvl9pPr marR="0" lvl="8" algn="l" rtl="0">
              <a:spcBef>
                <a:spcPts val="0"/>
              </a:spcBef>
              <a:spcAft>
                <a:spcPts val="0"/>
              </a:spcAft>
              <a:buSzPts val="1400"/>
              <a:buNone/>
              <a:defRPr sz="1800" b="0" i="0" u="none" strike="noStrike" cap="none">
                <a:solidFill>
                  <a:schemeClr val="dk1"/>
                </a:solidFill>
                <a:latin typeface="Rambla"/>
                <a:ea typeface="Rambla"/>
                <a:cs typeface="Rambla"/>
                <a:sym typeface="Rambla"/>
              </a:defRPr>
            </a:lvl9pPr>
          </a:lstStyle>
          <a:p>
            <a:endParaRPr/>
          </a:p>
        </p:txBody>
      </p:sp>
      <p:sp>
        <p:nvSpPr>
          <p:cNvPr id="181" name="Google Shape;181;p23"/>
          <p:cNvSpPr txBox="1">
            <a:spLocks noGrp="1"/>
          </p:cNvSpPr>
          <p:nvPr>
            <p:ph type="ftr" idx="11"/>
          </p:nvPr>
        </p:nvSpPr>
        <p:spPr>
          <a:xfrm>
            <a:off x="4380072" y="6407944"/>
            <a:ext cx="2350800" cy="365100"/>
          </a:xfrm>
          <a:prstGeom prst="rect">
            <a:avLst/>
          </a:prstGeom>
          <a:noFill/>
          <a:ln>
            <a:noFill/>
          </a:ln>
        </p:spPr>
        <p:txBody>
          <a:bodyPr spcFirstLastPara="1" wrap="square" lIns="91425" tIns="45700" rIns="91425" bIns="45700" anchor="b" anchorCtr="0"/>
          <a:lstStyle>
            <a:lvl1pPr marR="0" lvl="0" algn="r" rtl="0">
              <a:spcBef>
                <a:spcPts val="0"/>
              </a:spcBef>
              <a:spcAft>
                <a:spcPts val="0"/>
              </a:spcAft>
              <a:buSzPts val="1400"/>
              <a:buNone/>
              <a:defRPr sz="1000">
                <a:solidFill>
                  <a:schemeClr val="dk1"/>
                </a:solidFill>
                <a:latin typeface="Rambla"/>
                <a:ea typeface="Rambla"/>
                <a:cs typeface="Rambla"/>
                <a:sym typeface="Rambla"/>
              </a:defRPr>
            </a:lvl1pPr>
            <a:lvl2pPr marR="0" lvl="1" algn="l" rtl="0">
              <a:spcBef>
                <a:spcPts val="0"/>
              </a:spcBef>
              <a:spcAft>
                <a:spcPts val="0"/>
              </a:spcAft>
              <a:buSzPts val="1400"/>
              <a:buNone/>
              <a:defRPr sz="1800" b="0" i="0" u="none" strike="noStrike" cap="none">
                <a:solidFill>
                  <a:schemeClr val="dk1"/>
                </a:solidFill>
                <a:latin typeface="Rambla"/>
                <a:ea typeface="Rambla"/>
                <a:cs typeface="Rambla"/>
                <a:sym typeface="Rambla"/>
              </a:defRPr>
            </a:lvl2pPr>
            <a:lvl3pPr marR="0" lvl="2" algn="l" rtl="0">
              <a:spcBef>
                <a:spcPts val="0"/>
              </a:spcBef>
              <a:spcAft>
                <a:spcPts val="0"/>
              </a:spcAft>
              <a:buSzPts val="1400"/>
              <a:buNone/>
              <a:defRPr sz="1800" b="0" i="0" u="none" strike="noStrike" cap="none">
                <a:solidFill>
                  <a:schemeClr val="dk1"/>
                </a:solidFill>
                <a:latin typeface="Rambla"/>
                <a:ea typeface="Rambla"/>
                <a:cs typeface="Rambla"/>
                <a:sym typeface="Rambla"/>
              </a:defRPr>
            </a:lvl3pPr>
            <a:lvl4pPr marR="0" lvl="3" algn="l" rtl="0">
              <a:spcBef>
                <a:spcPts val="0"/>
              </a:spcBef>
              <a:spcAft>
                <a:spcPts val="0"/>
              </a:spcAft>
              <a:buSzPts val="1400"/>
              <a:buNone/>
              <a:defRPr sz="1800" b="0" i="0" u="none" strike="noStrike" cap="none">
                <a:solidFill>
                  <a:schemeClr val="dk1"/>
                </a:solidFill>
                <a:latin typeface="Rambla"/>
                <a:ea typeface="Rambla"/>
                <a:cs typeface="Rambla"/>
                <a:sym typeface="Rambla"/>
              </a:defRPr>
            </a:lvl4pPr>
            <a:lvl5pPr marR="0" lvl="4" algn="l" rtl="0">
              <a:spcBef>
                <a:spcPts val="0"/>
              </a:spcBef>
              <a:spcAft>
                <a:spcPts val="0"/>
              </a:spcAft>
              <a:buSzPts val="1400"/>
              <a:buNone/>
              <a:defRPr sz="1800" b="0" i="0" u="none" strike="noStrike" cap="none">
                <a:solidFill>
                  <a:schemeClr val="dk1"/>
                </a:solidFill>
                <a:latin typeface="Rambla"/>
                <a:ea typeface="Rambla"/>
                <a:cs typeface="Rambla"/>
                <a:sym typeface="Rambla"/>
              </a:defRPr>
            </a:lvl5pPr>
            <a:lvl6pPr marR="0" lvl="5" algn="l" rtl="0">
              <a:spcBef>
                <a:spcPts val="0"/>
              </a:spcBef>
              <a:spcAft>
                <a:spcPts val="0"/>
              </a:spcAft>
              <a:buSzPts val="1400"/>
              <a:buNone/>
              <a:defRPr sz="1800" b="0" i="0" u="none" strike="noStrike" cap="none">
                <a:solidFill>
                  <a:schemeClr val="dk1"/>
                </a:solidFill>
                <a:latin typeface="Rambla"/>
                <a:ea typeface="Rambla"/>
                <a:cs typeface="Rambla"/>
                <a:sym typeface="Rambla"/>
              </a:defRPr>
            </a:lvl6pPr>
            <a:lvl7pPr marR="0" lvl="6" algn="l" rtl="0">
              <a:spcBef>
                <a:spcPts val="0"/>
              </a:spcBef>
              <a:spcAft>
                <a:spcPts val="0"/>
              </a:spcAft>
              <a:buSzPts val="1400"/>
              <a:buNone/>
              <a:defRPr sz="1800" b="0" i="0" u="none" strike="noStrike" cap="none">
                <a:solidFill>
                  <a:schemeClr val="dk1"/>
                </a:solidFill>
                <a:latin typeface="Rambla"/>
                <a:ea typeface="Rambla"/>
                <a:cs typeface="Rambla"/>
                <a:sym typeface="Rambla"/>
              </a:defRPr>
            </a:lvl7pPr>
            <a:lvl8pPr marR="0" lvl="7" algn="l" rtl="0">
              <a:spcBef>
                <a:spcPts val="0"/>
              </a:spcBef>
              <a:spcAft>
                <a:spcPts val="0"/>
              </a:spcAft>
              <a:buSzPts val="1400"/>
              <a:buNone/>
              <a:defRPr sz="1800" b="0" i="0" u="none" strike="noStrike" cap="none">
                <a:solidFill>
                  <a:schemeClr val="dk1"/>
                </a:solidFill>
                <a:latin typeface="Rambla"/>
                <a:ea typeface="Rambla"/>
                <a:cs typeface="Rambla"/>
                <a:sym typeface="Rambla"/>
              </a:defRPr>
            </a:lvl8pPr>
            <a:lvl9pPr marR="0" lvl="8" algn="l" rtl="0">
              <a:spcBef>
                <a:spcPts val="0"/>
              </a:spcBef>
              <a:spcAft>
                <a:spcPts val="0"/>
              </a:spcAft>
              <a:buSzPts val="1400"/>
              <a:buNone/>
              <a:defRPr sz="1800" b="0" i="0" u="none" strike="noStrike" cap="none">
                <a:solidFill>
                  <a:schemeClr val="dk1"/>
                </a:solidFill>
                <a:latin typeface="Rambla"/>
                <a:ea typeface="Rambla"/>
                <a:cs typeface="Rambla"/>
                <a:sym typeface="Rambla"/>
              </a:defRPr>
            </a:lvl9pPr>
          </a:lstStyle>
          <a:p>
            <a:endParaRPr/>
          </a:p>
        </p:txBody>
      </p:sp>
      <p:sp>
        <p:nvSpPr>
          <p:cNvPr id="182" name="Google Shape;182;p23"/>
          <p:cNvSpPr txBox="1">
            <a:spLocks noGrp="1"/>
          </p:cNvSpPr>
          <p:nvPr>
            <p:ph type="sldNum" idx="12"/>
          </p:nvPr>
        </p:nvSpPr>
        <p:spPr>
          <a:xfrm>
            <a:off x="8647272" y="6407944"/>
            <a:ext cx="365700" cy="3651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00" b="0">
                <a:solidFill>
                  <a:schemeClr val="dk1"/>
                </a:solidFill>
                <a:latin typeface="Rambla"/>
                <a:ea typeface="Rambla"/>
                <a:cs typeface="Rambla"/>
                <a:sym typeface="Rambla"/>
              </a:defRPr>
            </a:lvl1pPr>
            <a:lvl2pPr marL="0" marR="0" lvl="1" indent="0" algn="r" rtl="0">
              <a:spcBef>
                <a:spcPts val="0"/>
              </a:spcBef>
              <a:buNone/>
              <a:defRPr sz="1000" b="0">
                <a:solidFill>
                  <a:schemeClr val="dk1"/>
                </a:solidFill>
                <a:latin typeface="Rambla"/>
                <a:ea typeface="Rambla"/>
                <a:cs typeface="Rambla"/>
                <a:sym typeface="Rambla"/>
              </a:defRPr>
            </a:lvl2pPr>
            <a:lvl3pPr marL="0" marR="0" lvl="2" indent="0" algn="r" rtl="0">
              <a:spcBef>
                <a:spcPts val="0"/>
              </a:spcBef>
              <a:buNone/>
              <a:defRPr sz="1000" b="0">
                <a:solidFill>
                  <a:schemeClr val="dk1"/>
                </a:solidFill>
                <a:latin typeface="Rambla"/>
                <a:ea typeface="Rambla"/>
                <a:cs typeface="Rambla"/>
                <a:sym typeface="Rambla"/>
              </a:defRPr>
            </a:lvl3pPr>
            <a:lvl4pPr marL="0" marR="0" lvl="3" indent="0" algn="r" rtl="0">
              <a:spcBef>
                <a:spcPts val="0"/>
              </a:spcBef>
              <a:buNone/>
              <a:defRPr sz="1000" b="0">
                <a:solidFill>
                  <a:schemeClr val="dk1"/>
                </a:solidFill>
                <a:latin typeface="Rambla"/>
                <a:ea typeface="Rambla"/>
                <a:cs typeface="Rambla"/>
                <a:sym typeface="Rambla"/>
              </a:defRPr>
            </a:lvl4pPr>
            <a:lvl5pPr marL="0" marR="0" lvl="4" indent="0" algn="r" rtl="0">
              <a:spcBef>
                <a:spcPts val="0"/>
              </a:spcBef>
              <a:buNone/>
              <a:defRPr sz="1000" b="0">
                <a:solidFill>
                  <a:schemeClr val="dk1"/>
                </a:solidFill>
                <a:latin typeface="Rambla"/>
                <a:ea typeface="Rambla"/>
                <a:cs typeface="Rambla"/>
                <a:sym typeface="Rambla"/>
              </a:defRPr>
            </a:lvl5pPr>
            <a:lvl6pPr marL="0" marR="0" lvl="5" indent="0" algn="r" rtl="0">
              <a:spcBef>
                <a:spcPts val="0"/>
              </a:spcBef>
              <a:buNone/>
              <a:defRPr sz="1000" b="0">
                <a:solidFill>
                  <a:schemeClr val="dk1"/>
                </a:solidFill>
                <a:latin typeface="Rambla"/>
                <a:ea typeface="Rambla"/>
                <a:cs typeface="Rambla"/>
                <a:sym typeface="Rambla"/>
              </a:defRPr>
            </a:lvl6pPr>
            <a:lvl7pPr marL="0" marR="0" lvl="6" indent="0" algn="r" rtl="0">
              <a:spcBef>
                <a:spcPts val="0"/>
              </a:spcBef>
              <a:buNone/>
              <a:defRPr sz="1000" b="0">
                <a:solidFill>
                  <a:schemeClr val="dk1"/>
                </a:solidFill>
                <a:latin typeface="Rambla"/>
                <a:ea typeface="Rambla"/>
                <a:cs typeface="Rambla"/>
                <a:sym typeface="Rambla"/>
              </a:defRPr>
            </a:lvl7pPr>
            <a:lvl8pPr marL="0" marR="0" lvl="7" indent="0" algn="r" rtl="0">
              <a:spcBef>
                <a:spcPts val="0"/>
              </a:spcBef>
              <a:buNone/>
              <a:defRPr sz="1000" b="0">
                <a:solidFill>
                  <a:schemeClr val="dk1"/>
                </a:solidFill>
                <a:latin typeface="Rambla"/>
                <a:ea typeface="Rambla"/>
                <a:cs typeface="Rambla"/>
                <a:sym typeface="Rambla"/>
              </a:defRPr>
            </a:lvl8pPr>
            <a:lvl9pPr marL="0" marR="0" lvl="8" indent="0" algn="r" rtl="0">
              <a:spcBef>
                <a:spcPts val="0"/>
              </a:spcBef>
              <a:buNone/>
              <a:defRPr sz="1000" b="0">
                <a:solidFill>
                  <a:schemeClr val="dk1"/>
                </a:solidFill>
                <a:latin typeface="Rambla"/>
                <a:ea typeface="Rambla"/>
                <a:cs typeface="Rambla"/>
                <a:sym typeface="Rambl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
        <p:cNvGrpSpPr/>
        <p:nvPr/>
      </p:nvGrpSpPr>
      <p:grpSpPr>
        <a:xfrm>
          <a:off x="0" y="0"/>
          <a:ext cx="0" cy="0"/>
          <a:chOff x="0" y="0"/>
          <a:chExt cx="0" cy="0"/>
        </a:xfrm>
      </p:grpSpPr>
      <p:sp>
        <p:nvSpPr>
          <p:cNvPr id="32" name="Google Shape;32;p4"/>
          <p:cNvSpPr txBox="1">
            <a:spLocks noGrp="1"/>
          </p:cNvSpPr>
          <p:nvPr>
            <p:ph type="title"/>
          </p:nvPr>
        </p:nvSpPr>
        <p:spPr>
          <a:xfrm>
            <a:off x="1435608" y="274638"/>
            <a:ext cx="749808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444454"/>
              </a:buClr>
              <a:buSzPts val="4300"/>
              <a:buFont typeface="Cabin"/>
              <a:buNone/>
              <a:defRPr sz="4300" b="0" i="0" u="none" strike="noStrike" cap="none">
                <a:solidFill>
                  <a:srgbClr val="444454"/>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3" name="Google Shape;33;p4"/>
          <p:cNvSpPr txBox="1">
            <a:spLocks noGrp="1"/>
          </p:cNvSpPr>
          <p:nvPr>
            <p:ph type="body" idx="1"/>
          </p:nvPr>
        </p:nvSpPr>
        <p:spPr>
          <a:xfrm>
            <a:off x="1435608" y="1447800"/>
            <a:ext cx="7498080" cy="4800600"/>
          </a:xfrm>
          <a:prstGeom prst="rect">
            <a:avLst/>
          </a:prstGeom>
          <a:noFill/>
          <a:ln>
            <a:noFill/>
          </a:ln>
        </p:spPr>
        <p:txBody>
          <a:bodyPr spcFirstLastPara="1" wrap="square" lIns="91425" tIns="45700" rIns="91425" bIns="45700" anchor="t" anchorCtr="0"/>
          <a:lstStyle>
            <a:lvl1pPr marL="457200" marR="0" lvl="0" indent="-391160" algn="l" rtl="0">
              <a:lnSpc>
                <a:spcPct val="100000"/>
              </a:lnSpc>
              <a:spcBef>
                <a:spcPts val="600"/>
              </a:spcBef>
              <a:spcAft>
                <a:spcPts val="0"/>
              </a:spcAft>
              <a:buClr>
                <a:schemeClr val="accent1"/>
              </a:buClr>
              <a:buSzPts val="2560"/>
              <a:buFont typeface="Noto Sans Symbols"/>
              <a:buChar char="●"/>
              <a:defRPr sz="3200" b="0" i="0" u="none" strike="noStrike" cap="none">
                <a:solidFill>
                  <a:schemeClr val="dk1"/>
                </a:solidFill>
                <a:latin typeface="Cabin"/>
                <a:ea typeface="Cabin"/>
                <a:cs typeface="Cabin"/>
                <a:sym typeface="Cabin"/>
              </a:defRPr>
            </a:lvl1pPr>
            <a:lvl2pPr marL="914400" marR="0" lvl="1" indent="-406400" algn="l" rtl="0">
              <a:lnSpc>
                <a:spcPct val="100000"/>
              </a:lnSpc>
              <a:spcBef>
                <a:spcPts val="550"/>
              </a:spcBef>
              <a:spcAft>
                <a:spcPts val="0"/>
              </a:spcAft>
              <a:buClr>
                <a:schemeClr val="accent1"/>
              </a:buClr>
              <a:buSzPts val="2800"/>
              <a:buFont typeface="Verdana"/>
              <a:buChar char="◦"/>
              <a:defRPr sz="2800" b="0" i="0" u="none" strike="noStrike" cap="none">
                <a:solidFill>
                  <a:schemeClr val="dk1"/>
                </a:solidFill>
                <a:latin typeface="Cabin"/>
                <a:ea typeface="Cabin"/>
                <a:cs typeface="Cabin"/>
                <a:sym typeface="Cabin"/>
              </a:defRPr>
            </a:lvl2pPr>
            <a:lvl3pPr marL="1371600" marR="0" lvl="2" indent="-381000" algn="l" rtl="0">
              <a:lnSpc>
                <a:spcPct val="100000"/>
              </a:lnSpc>
              <a:spcBef>
                <a:spcPts val="480"/>
              </a:spcBef>
              <a:spcAft>
                <a:spcPts val="0"/>
              </a:spcAft>
              <a:buClr>
                <a:schemeClr val="accent2"/>
              </a:buClr>
              <a:buSzPts val="2400"/>
              <a:buFont typeface="Noto Sans Symbols"/>
              <a:buChar char="⚫"/>
              <a:defRPr sz="2400" b="0" i="0" u="none" strike="noStrike" cap="none">
                <a:solidFill>
                  <a:schemeClr val="dk1"/>
                </a:solidFill>
                <a:latin typeface="Cabin"/>
                <a:ea typeface="Cabin"/>
                <a:cs typeface="Cabin"/>
                <a:sym typeface="Cabin"/>
              </a:defRPr>
            </a:lvl3pPr>
            <a:lvl4pPr marL="1828800" marR="0" lvl="3" indent="-355600" algn="l" rtl="0">
              <a:lnSpc>
                <a:spcPct val="100000"/>
              </a:lnSpc>
              <a:spcBef>
                <a:spcPts val="400"/>
              </a:spcBef>
              <a:spcAft>
                <a:spcPts val="0"/>
              </a:spcAft>
              <a:buClr>
                <a:schemeClr val="accent3"/>
              </a:buClr>
              <a:buSzPts val="2000"/>
              <a:buFont typeface="Noto Sans Symbols"/>
              <a:buChar char="⚫"/>
              <a:defRPr sz="2000" b="0" i="0" u="none" strike="noStrike" cap="none">
                <a:solidFill>
                  <a:schemeClr val="dk1"/>
                </a:solidFill>
                <a:latin typeface="Cabin"/>
                <a:ea typeface="Cabin"/>
                <a:cs typeface="Cabin"/>
                <a:sym typeface="Cabin"/>
              </a:defRPr>
            </a:lvl4pPr>
            <a:lvl5pPr marL="2286000" marR="0" lvl="4" indent="-355600" algn="l" rtl="0">
              <a:lnSpc>
                <a:spcPct val="100000"/>
              </a:lnSpc>
              <a:spcBef>
                <a:spcPts val="400"/>
              </a:spcBef>
              <a:spcAft>
                <a:spcPts val="0"/>
              </a:spcAft>
              <a:buClr>
                <a:schemeClr val="accent4"/>
              </a:buClr>
              <a:buSzPts val="2000"/>
              <a:buFont typeface="Noto Sans Symbols"/>
              <a:buChar char="⚫"/>
              <a:defRPr sz="2000" b="0" i="0" u="none" strike="noStrike" cap="none">
                <a:solidFill>
                  <a:schemeClr val="dk1"/>
                </a:solidFill>
                <a:latin typeface="Cabin"/>
                <a:ea typeface="Cabin"/>
                <a:cs typeface="Cabin"/>
                <a:sym typeface="Cabin"/>
              </a:defRPr>
            </a:lvl5pPr>
            <a:lvl6pPr marL="2743200" marR="0" lvl="5" indent="-355600" algn="l" rtl="0">
              <a:lnSpc>
                <a:spcPct val="100000"/>
              </a:lnSpc>
              <a:spcBef>
                <a:spcPts val="400"/>
              </a:spcBef>
              <a:spcAft>
                <a:spcPts val="0"/>
              </a:spcAft>
              <a:buClr>
                <a:schemeClr val="accent5"/>
              </a:buClr>
              <a:buSzPts val="2000"/>
              <a:buFont typeface="Noto Sans Symbols"/>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9pPr>
          </a:lstStyle>
          <a:p>
            <a:endParaRPr/>
          </a:p>
        </p:txBody>
      </p:sp>
      <p:sp>
        <p:nvSpPr>
          <p:cNvPr id="34" name="Google Shape;34;p4"/>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lstStyle>
            <a:lvl1pPr marR="0" lvl="0" algn="r" rtl="0">
              <a:spcBef>
                <a:spcPts val="0"/>
              </a:spcBef>
              <a:spcAft>
                <a:spcPts val="0"/>
              </a:spcAft>
              <a:buSzPts val="1400"/>
              <a:buNone/>
              <a:defRPr sz="1200" b="0" i="0" u="none" strike="noStrike" cap="none">
                <a:solidFill>
                  <a:srgbClr val="9BADB1"/>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35" name="Google Shape;35;p4"/>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rgbClr val="9BADB1"/>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36" name="Google Shape;36;p4"/>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1200" b="0" i="0" u="none" strike="noStrike" cap="none">
                <a:solidFill>
                  <a:srgbClr val="9BADB1"/>
                </a:solidFill>
                <a:latin typeface="Cabin"/>
                <a:ea typeface="Cabin"/>
                <a:cs typeface="Cabin"/>
                <a:sym typeface="Cabin"/>
              </a:defRPr>
            </a:lvl1pPr>
            <a:lvl2pPr marL="0" marR="0" lvl="1" indent="0" algn="ctr" rtl="0">
              <a:spcBef>
                <a:spcPts val="0"/>
              </a:spcBef>
              <a:buNone/>
              <a:defRPr sz="1200" b="0" i="0" u="none" strike="noStrike" cap="none">
                <a:solidFill>
                  <a:srgbClr val="9BADB1"/>
                </a:solidFill>
                <a:latin typeface="Cabin"/>
                <a:ea typeface="Cabin"/>
                <a:cs typeface="Cabin"/>
                <a:sym typeface="Cabin"/>
              </a:defRPr>
            </a:lvl2pPr>
            <a:lvl3pPr marL="0" marR="0" lvl="2" indent="0" algn="ctr" rtl="0">
              <a:spcBef>
                <a:spcPts val="0"/>
              </a:spcBef>
              <a:buNone/>
              <a:defRPr sz="1200" b="0" i="0" u="none" strike="noStrike" cap="none">
                <a:solidFill>
                  <a:srgbClr val="9BADB1"/>
                </a:solidFill>
                <a:latin typeface="Cabin"/>
                <a:ea typeface="Cabin"/>
                <a:cs typeface="Cabin"/>
                <a:sym typeface="Cabin"/>
              </a:defRPr>
            </a:lvl3pPr>
            <a:lvl4pPr marL="0" marR="0" lvl="3" indent="0" algn="ctr" rtl="0">
              <a:spcBef>
                <a:spcPts val="0"/>
              </a:spcBef>
              <a:buNone/>
              <a:defRPr sz="1200" b="0" i="0" u="none" strike="noStrike" cap="none">
                <a:solidFill>
                  <a:srgbClr val="9BADB1"/>
                </a:solidFill>
                <a:latin typeface="Cabin"/>
                <a:ea typeface="Cabin"/>
                <a:cs typeface="Cabin"/>
                <a:sym typeface="Cabin"/>
              </a:defRPr>
            </a:lvl4pPr>
            <a:lvl5pPr marL="0" marR="0" lvl="4" indent="0" algn="ctr" rtl="0">
              <a:spcBef>
                <a:spcPts val="0"/>
              </a:spcBef>
              <a:buNone/>
              <a:defRPr sz="1200" b="0" i="0" u="none" strike="noStrike" cap="none">
                <a:solidFill>
                  <a:srgbClr val="9BADB1"/>
                </a:solidFill>
                <a:latin typeface="Cabin"/>
                <a:ea typeface="Cabin"/>
                <a:cs typeface="Cabin"/>
                <a:sym typeface="Cabin"/>
              </a:defRPr>
            </a:lvl5pPr>
            <a:lvl6pPr marL="0" marR="0" lvl="5" indent="0" algn="ctr" rtl="0">
              <a:spcBef>
                <a:spcPts val="0"/>
              </a:spcBef>
              <a:buNone/>
              <a:defRPr sz="1200" b="0" i="0" u="none" strike="noStrike" cap="none">
                <a:solidFill>
                  <a:srgbClr val="9BADB1"/>
                </a:solidFill>
                <a:latin typeface="Cabin"/>
                <a:ea typeface="Cabin"/>
                <a:cs typeface="Cabin"/>
                <a:sym typeface="Cabin"/>
              </a:defRPr>
            </a:lvl6pPr>
            <a:lvl7pPr marL="0" marR="0" lvl="6" indent="0" algn="ctr" rtl="0">
              <a:spcBef>
                <a:spcPts val="0"/>
              </a:spcBef>
              <a:buNone/>
              <a:defRPr sz="1200" b="0" i="0" u="none" strike="noStrike" cap="none">
                <a:solidFill>
                  <a:srgbClr val="9BADB1"/>
                </a:solidFill>
                <a:latin typeface="Cabin"/>
                <a:ea typeface="Cabin"/>
                <a:cs typeface="Cabin"/>
                <a:sym typeface="Cabin"/>
              </a:defRPr>
            </a:lvl7pPr>
            <a:lvl8pPr marL="0" marR="0" lvl="7" indent="0" algn="ctr" rtl="0">
              <a:spcBef>
                <a:spcPts val="0"/>
              </a:spcBef>
              <a:buNone/>
              <a:defRPr sz="1200" b="0" i="0" u="none" strike="noStrike" cap="none">
                <a:solidFill>
                  <a:srgbClr val="9BADB1"/>
                </a:solidFill>
                <a:latin typeface="Cabin"/>
                <a:ea typeface="Cabin"/>
                <a:cs typeface="Cabin"/>
                <a:sym typeface="Cabin"/>
              </a:defRPr>
            </a:lvl8pPr>
            <a:lvl9pPr marL="0" marR="0" lvl="8" indent="0" algn="ctr" rtl="0">
              <a:spcBef>
                <a:spcPts val="0"/>
              </a:spcBef>
              <a:buNone/>
              <a:defRPr sz="1200" b="0" i="0" u="none" strike="noStrike" cap="none">
                <a:solidFill>
                  <a:srgbClr val="9BADB1"/>
                </a:solidFill>
                <a:latin typeface="Cabin"/>
                <a:ea typeface="Cabin"/>
                <a:cs typeface="Cabin"/>
                <a:sym typeface="Cabin"/>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83"/>
        <p:cNvGrpSpPr/>
        <p:nvPr/>
      </p:nvGrpSpPr>
      <p:grpSpPr>
        <a:xfrm>
          <a:off x="0" y="0"/>
          <a:ext cx="0" cy="0"/>
          <a:chOff x="0" y="0"/>
          <a:chExt cx="0" cy="0"/>
        </a:xfrm>
      </p:grpSpPr>
      <p:sp>
        <p:nvSpPr>
          <p:cNvPr id="184" name="Google Shape;184;p24"/>
          <p:cNvSpPr txBox="1">
            <a:spLocks noGrp="1"/>
          </p:cNvSpPr>
          <p:nvPr>
            <p:ph type="title"/>
          </p:nvPr>
        </p:nvSpPr>
        <p:spPr>
          <a:xfrm rot="5400000">
            <a:off x="4936283" y="2182340"/>
            <a:ext cx="5592900" cy="17775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2"/>
              </a:buClr>
              <a:buSzPts val="4100"/>
              <a:buFont typeface="Rambla"/>
              <a:buNone/>
              <a:defRPr sz="4100" b="1" i="0" u="none" strike="noStrike" cap="none">
                <a:solidFill>
                  <a:schemeClr val="dk2"/>
                </a:solidFill>
                <a:latin typeface="Rambla"/>
                <a:ea typeface="Rambla"/>
                <a:cs typeface="Rambla"/>
                <a:sym typeface="Rambl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85" name="Google Shape;185;p24"/>
          <p:cNvSpPr txBox="1">
            <a:spLocks noGrp="1"/>
          </p:cNvSpPr>
          <p:nvPr>
            <p:ph type="body" idx="1"/>
          </p:nvPr>
        </p:nvSpPr>
        <p:spPr>
          <a:xfrm rot="5400000">
            <a:off x="823050" y="-91209"/>
            <a:ext cx="5592900" cy="6324600"/>
          </a:xfrm>
          <a:prstGeom prst="rect">
            <a:avLst/>
          </a:prstGeom>
          <a:noFill/>
          <a:ln>
            <a:noFill/>
          </a:ln>
        </p:spPr>
        <p:txBody>
          <a:bodyPr spcFirstLastPara="1" wrap="square" lIns="91425" tIns="45700" rIns="91425" bIns="45700" anchor="t" anchorCtr="0"/>
          <a:lstStyle>
            <a:lvl1pPr marL="457200" marR="0" lvl="0" indent="-345186" algn="l" rtl="0">
              <a:spcBef>
                <a:spcPts val="400"/>
              </a:spcBef>
              <a:spcAft>
                <a:spcPts val="0"/>
              </a:spcAft>
              <a:buClr>
                <a:schemeClr val="accent1"/>
              </a:buClr>
              <a:buSzPts val="1836"/>
              <a:buFont typeface="Noto Sans Symbols"/>
              <a:buChar char="▶"/>
              <a:defRPr sz="2700" b="0" i="0" u="none" strike="noStrike" cap="none">
                <a:solidFill>
                  <a:schemeClr val="dk1"/>
                </a:solidFill>
                <a:latin typeface="Rambla"/>
                <a:ea typeface="Rambla"/>
                <a:cs typeface="Rambla"/>
                <a:sym typeface="Rambla"/>
              </a:defRPr>
            </a:lvl1pPr>
            <a:lvl2pPr marL="914400" marR="0" lvl="1" indent="-374650" algn="l" rtl="0">
              <a:spcBef>
                <a:spcPts val="324"/>
              </a:spcBef>
              <a:spcAft>
                <a:spcPts val="0"/>
              </a:spcAft>
              <a:buClr>
                <a:schemeClr val="accent1"/>
              </a:buClr>
              <a:buSzPts val="2300"/>
              <a:buFont typeface="Verdana"/>
              <a:buChar char="◦"/>
              <a:defRPr sz="2300" b="0" i="0" u="none" strike="noStrike" cap="none">
                <a:solidFill>
                  <a:schemeClr val="dk1"/>
                </a:solidFill>
                <a:latin typeface="Rambla"/>
                <a:ea typeface="Rambla"/>
                <a:cs typeface="Rambla"/>
                <a:sym typeface="Rambla"/>
              </a:defRPr>
            </a:lvl2pPr>
            <a:lvl3pPr marL="1371600" marR="0" lvl="2" indent="-361950" algn="l" rtl="0">
              <a:spcBef>
                <a:spcPts val="350"/>
              </a:spcBef>
              <a:spcAft>
                <a:spcPts val="0"/>
              </a:spcAft>
              <a:buClr>
                <a:schemeClr val="accent2"/>
              </a:buClr>
              <a:buSzPts val="2100"/>
              <a:buFont typeface="Noto Sans Symbols"/>
              <a:buChar char="⚫"/>
              <a:defRPr sz="2100" b="0" i="0" u="none" strike="noStrike" cap="none">
                <a:solidFill>
                  <a:schemeClr val="dk1"/>
                </a:solidFill>
                <a:latin typeface="Rambla"/>
                <a:ea typeface="Rambla"/>
                <a:cs typeface="Rambla"/>
                <a:sym typeface="Rambla"/>
              </a:defRPr>
            </a:lvl3pPr>
            <a:lvl4pPr marL="1828800" marR="0" lvl="3" indent="-349250" algn="l" rtl="0">
              <a:spcBef>
                <a:spcPts val="350"/>
              </a:spcBef>
              <a:spcAft>
                <a:spcPts val="0"/>
              </a:spcAft>
              <a:buClr>
                <a:schemeClr val="accent2"/>
              </a:buClr>
              <a:buSzPts val="1900"/>
              <a:buFont typeface="Noto Sans Symbols"/>
              <a:buChar char="⚫"/>
              <a:defRPr sz="1900" b="0" i="0" u="none" strike="noStrike" cap="none">
                <a:solidFill>
                  <a:schemeClr val="dk1"/>
                </a:solidFill>
                <a:latin typeface="Rambla"/>
                <a:ea typeface="Rambla"/>
                <a:cs typeface="Rambla"/>
                <a:sym typeface="Rambla"/>
              </a:defRPr>
            </a:lvl4pPr>
            <a:lvl5pPr marL="2286000" marR="0" lvl="4" indent="-342900" algn="l" rtl="0">
              <a:spcBef>
                <a:spcPts val="350"/>
              </a:spcBef>
              <a:spcAft>
                <a:spcPts val="0"/>
              </a:spcAft>
              <a:buClr>
                <a:schemeClr val="accent2"/>
              </a:buClr>
              <a:buSzPts val="1800"/>
              <a:buFont typeface="Noto Sans Symbols"/>
              <a:buChar char="⚫"/>
              <a:defRPr sz="1800" b="0" i="0" u="none" strike="noStrike" cap="none">
                <a:solidFill>
                  <a:schemeClr val="dk1"/>
                </a:solidFill>
                <a:latin typeface="Rambla"/>
                <a:ea typeface="Rambla"/>
                <a:cs typeface="Rambla"/>
                <a:sym typeface="Rambla"/>
              </a:defRPr>
            </a:lvl5pPr>
            <a:lvl6pPr marL="2743200" marR="0" lvl="5" indent="-342900" algn="l" rtl="0">
              <a:spcBef>
                <a:spcPts val="350"/>
              </a:spcBef>
              <a:spcAft>
                <a:spcPts val="0"/>
              </a:spcAft>
              <a:buClr>
                <a:schemeClr val="accent3"/>
              </a:buClr>
              <a:buSzPts val="1800"/>
              <a:buFont typeface="Noto Sans Symbols"/>
              <a:buChar char="◾"/>
              <a:defRPr sz="1800" b="0" i="0" u="none" strike="noStrike" cap="none">
                <a:solidFill>
                  <a:schemeClr val="dk1"/>
                </a:solidFill>
                <a:latin typeface="Rambla"/>
                <a:ea typeface="Rambla"/>
                <a:cs typeface="Rambla"/>
                <a:sym typeface="Rambla"/>
              </a:defRPr>
            </a:lvl6pPr>
            <a:lvl7pPr marL="3200400" marR="0" lvl="6"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7pPr>
            <a:lvl8pPr marL="3657600" marR="0" lvl="7"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8pPr>
            <a:lvl9pPr marL="4114800" marR="0" lvl="8"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186" name="Google Shape;186;p24"/>
          <p:cNvSpPr txBox="1">
            <a:spLocks noGrp="1"/>
          </p:cNvSpPr>
          <p:nvPr>
            <p:ph type="dt" idx="10"/>
          </p:nvPr>
        </p:nvSpPr>
        <p:spPr>
          <a:xfrm>
            <a:off x="6727032" y="6407944"/>
            <a:ext cx="1920300" cy="3657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000">
                <a:solidFill>
                  <a:schemeClr val="dk1"/>
                </a:solidFill>
                <a:latin typeface="Rambla"/>
                <a:ea typeface="Rambla"/>
                <a:cs typeface="Rambla"/>
                <a:sym typeface="Rambla"/>
              </a:defRPr>
            </a:lvl1pPr>
            <a:lvl2pPr marR="0" lvl="1" algn="l" rtl="0">
              <a:spcBef>
                <a:spcPts val="0"/>
              </a:spcBef>
              <a:spcAft>
                <a:spcPts val="0"/>
              </a:spcAft>
              <a:buSzPts val="1400"/>
              <a:buNone/>
              <a:defRPr sz="1800" b="0" i="0" u="none" strike="noStrike" cap="none">
                <a:solidFill>
                  <a:schemeClr val="dk1"/>
                </a:solidFill>
                <a:latin typeface="Rambla"/>
                <a:ea typeface="Rambla"/>
                <a:cs typeface="Rambla"/>
                <a:sym typeface="Rambla"/>
              </a:defRPr>
            </a:lvl2pPr>
            <a:lvl3pPr marR="0" lvl="2" algn="l" rtl="0">
              <a:spcBef>
                <a:spcPts val="0"/>
              </a:spcBef>
              <a:spcAft>
                <a:spcPts val="0"/>
              </a:spcAft>
              <a:buSzPts val="1400"/>
              <a:buNone/>
              <a:defRPr sz="1800" b="0" i="0" u="none" strike="noStrike" cap="none">
                <a:solidFill>
                  <a:schemeClr val="dk1"/>
                </a:solidFill>
                <a:latin typeface="Rambla"/>
                <a:ea typeface="Rambla"/>
                <a:cs typeface="Rambla"/>
                <a:sym typeface="Rambla"/>
              </a:defRPr>
            </a:lvl3pPr>
            <a:lvl4pPr marR="0" lvl="3" algn="l" rtl="0">
              <a:spcBef>
                <a:spcPts val="0"/>
              </a:spcBef>
              <a:spcAft>
                <a:spcPts val="0"/>
              </a:spcAft>
              <a:buSzPts val="1400"/>
              <a:buNone/>
              <a:defRPr sz="1800" b="0" i="0" u="none" strike="noStrike" cap="none">
                <a:solidFill>
                  <a:schemeClr val="dk1"/>
                </a:solidFill>
                <a:latin typeface="Rambla"/>
                <a:ea typeface="Rambla"/>
                <a:cs typeface="Rambla"/>
                <a:sym typeface="Rambla"/>
              </a:defRPr>
            </a:lvl4pPr>
            <a:lvl5pPr marR="0" lvl="4" algn="l" rtl="0">
              <a:spcBef>
                <a:spcPts val="0"/>
              </a:spcBef>
              <a:spcAft>
                <a:spcPts val="0"/>
              </a:spcAft>
              <a:buSzPts val="1400"/>
              <a:buNone/>
              <a:defRPr sz="1800" b="0" i="0" u="none" strike="noStrike" cap="none">
                <a:solidFill>
                  <a:schemeClr val="dk1"/>
                </a:solidFill>
                <a:latin typeface="Rambla"/>
                <a:ea typeface="Rambla"/>
                <a:cs typeface="Rambla"/>
                <a:sym typeface="Rambla"/>
              </a:defRPr>
            </a:lvl5pPr>
            <a:lvl6pPr marR="0" lvl="5" algn="l" rtl="0">
              <a:spcBef>
                <a:spcPts val="0"/>
              </a:spcBef>
              <a:spcAft>
                <a:spcPts val="0"/>
              </a:spcAft>
              <a:buSzPts val="1400"/>
              <a:buNone/>
              <a:defRPr sz="1800" b="0" i="0" u="none" strike="noStrike" cap="none">
                <a:solidFill>
                  <a:schemeClr val="dk1"/>
                </a:solidFill>
                <a:latin typeface="Rambla"/>
                <a:ea typeface="Rambla"/>
                <a:cs typeface="Rambla"/>
                <a:sym typeface="Rambla"/>
              </a:defRPr>
            </a:lvl6pPr>
            <a:lvl7pPr marR="0" lvl="6" algn="l" rtl="0">
              <a:spcBef>
                <a:spcPts val="0"/>
              </a:spcBef>
              <a:spcAft>
                <a:spcPts val="0"/>
              </a:spcAft>
              <a:buSzPts val="1400"/>
              <a:buNone/>
              <a:defRPr sz="1800" b="0" i="0" u="none" strike="noStrike" cap="none">
                <a:solidFill>
                  <a:schemeClr val="dk1"/>
                </a:solidFill>
                <a:latin typeface="Rambla"/>
                <a:ea typeface="Rambla"/>
                <a:cs typeface="Rambla"/>
                <a:sym typeface="Rambla"/>
              </a:defRPr>
            </a:lvl7pPr>
            <a:lvl8pPr marR="0" lvl="7" algn="l" rtl="0">
              <a:spcBef>
                <a:spcPts val="0"/>
              </a:spcBef>
              <a:spcAft>
                <a:spcPts val="0"/>
              </a:spcAft>
              <a:buSzPts val="1400"/>
              <a:buNone/>
              <a:defRPr sz="1800" b="0" i="0" u="none" strike="noStrike" cap="none">
                <a:solidFill>
                  <a:schemeClr val="dk1"/>
                </a:solidFill>
                <a:latin typeface="Rambla"/>
                <a:ea typeface="Rambla"/>
                <a:cs typeface="Rambla"/>
                <a:sym typeface="Rambla"/>
              </a:defRPr>
            </a:lvl8pPr>
            <a:lvl9pPr marR="0" lvl="8" algn="l" rtl="0">
              <a:spcBef>
                <a:spcPts val="0"/>
              </a:spcBef>
              <a:spcAft>
                <a:spcPts val="0"/>
              </a:spcAft>
              <a:buSzPts val="1400"/>
              <a:buNone/>
              <a:defRPr sz="1800" b="0" i="0" u="none" strike="noStrike" cap="none">
                <a:solidFill>
                  <a:schemeClr val="dk1"/>
                </a:solidFill>
                <a:latin typeface="Rambla"/>
                <a:ea typeface="Rambla"/>
                <a:cs typeface="Rambla"/>
                <a:sym typeface="Rambla"/>
              </a:defRPr>
            </a:lvl9pPr>
          </a:lstStyle>
          <a:p>
            <a:endParaRPr/>
          </a:p>
        </p:txBody>
      </p:sp>
      <p:sp>
        <p:nvSpPr>
          <p:cNvPr id="187" name="Google Shape;187;p24"/>
          <p:cNvSpPr txBox="1">
            <a:spLocks noGrp="1"/>
          </p:cNvSpPr>
          <p:nvPr>
            <p:ph type="ftr" idx="11"/>
          </p:nvPr>
        </p:nvSpPr>
        <p:spPr>
          <a:xfrm>
            <a:off x="4380072" y="6407944"/>
            <a:ext cx="2350800" cy="365100"/>
          </a:xfrm>
          <a:prstGeom prst="rect">
            <a:avLst/>
          </a:prstGeom>
          <a:noFill/>
          <a:ln>
            <a:noFill/>
          </a:ln>
        </p:spPr>
        <p:txBody>
          <a:bodyPr spcFirstLastPara="1" wrap="square" lIns="91425" tIns="45700" rIns="91425" bIns="45700" anchor="b" anchorCtr="0"/>
          <a:lstStyle>
            <a:lvl1pPr marR="0" lvl="0" algn="r" rtl="0">
              <a:spcBef>
                <a:spcPts val="0"/>
              </a:spcBef>
              <a:spcAft>
                <a:spcPts val="0"/>
              </a:spcAft>
              <a:buSzPts val="1400"/>
              <a:buNone/>
              <a:defRPr sz="1000">
                <a:solidFill>
                  <a:schemeClr val="dk1"/>
                </a:solidFill>
                <a:latin typeface="Rambla"/>
                <a:ea typeface="Rambla"/>
                <a:cs typeface="Rambla"/>
                <a:sym typeface="Rambla"/>
              </a:defRPr>
            </a:lvl1pPr>
            <a:lvl2pPr marR="0" lvl="1" algn="l" rtl="0">
              <a:spcBef>
                <a:spcPts val="0"/>
              </a:spcBef>
              <a:spcAft>
                <a:spcPts val="0"/>
              </a:spcAft>
              <a:buSzPts val="1400"/>
              <a:buNone/>
              <a:defRPr sz="1800" b="0" i="0" u="none" strike="noStrike" cap="none">
                <a:solidFill>
                  <a:schemeClr val="dk1"/>
                </a:solidFill>
                <a:latin typeface="Rambla"/>
                <a:ea typeface="Rambla"/>
                <a:cs typeface="Rambla"/>
                <a:sym typeface="Rambla"/>
              </a:defRPr>
            </a:lvl2pPr>
            <a:lvl3pPr marR="0" lvl="2" algn="l" rtl="0">
              <a:spcBef>
                <a:spcPts val="0"/>
              </a:spcBef>
              <a:spcAft>
                <a:spcPts val="0"/>
              </a:spcAft>
              <a:buSzPts val="1400"/>
              <a:buNone/>
              <a:defRPr sz="1800" b="0" i="0" u="none" strike="noStrike" cap="none">
                <a:solidFill>
                  <a:schemeClr val="dk1"/>
                </a:solidFill>
                <a:latin typeface="Rambla"/>
                <a:ea typeface="Rambla"/>
                <a:cs typeface="Rambla"/>
                <a:sym typeface="Rambla"/>
              </a:defRPr>
            </a:lvl3pPr>
            <a:lvl4pPr marR="0" lvl="3" algn="l" rtl="0">
              <a:spcBef>
                <a:spcPts val="0"/>
              </a:spcBef>
              <a:spcAft>
                <a:spcPts val="0"/>
              </a:spcAft>
              <a:buSzPts val="1400"/>
              <a:buNone/>
              <a:defRPr sz="1800" b="0" i="0" u="none" strike="noStrike" cap="none">
                <a:solidFill>
                  <a:schemeClr val="dk1"/>
                </a:solidFill>
                <a:latin typeface="Rambla"/>
                <a:ea typeface="Rambla"/>
                <a:cs typeface="Rambla"/>
                <a:sym typeface="Rambla"/>
              </a:defRPr>
            </a:lvl4pPr>
            <a:lvl5pPr marR="0" lvl="4" algn="l" rtl="0">
              <a:spcBef>
                <a:spcPts val="0"/>
              </a:spcBef>
              <a:spcAft>
                <a:spcPts val="0"/>
              </a:spcAft>
              <a:buSzPts val="1400"/>
              <a:buNone/>
              <a:defRPr sz="1800" b="0" i="0" u="none" strike="noStrike" cap="none">
                <a:solidFill>
                  <a:schemeClr val="dk1"/>
                </a:solidFill>
                <a:latin typeface="Rambla"/>
                <a:ea typeface="Rambla"/>
                <a:cs typeface="Rambla"/>
                <a:sym typeface="Rambla"/>
              </a:defRPr>
            </a:lvl5pPr>
            <a:lvl6pPr marR="0" lvl="5" algn="l" rtl="0">
              <a:spcBef>
                <a:spcPts val="0"/>
              </a:spcBef>
              <a:spcAft>
                <a:spcPts val="0"/>
              </a:spcAft>
              <a:buSzPts val="1400"/>
              <a:buNone/>
              <a:defRPr sz="1800" b="0" i="0" u="none" strike="noStrike" cap="none">
                <a:solidFill>
                  <a:schemeClr val="dk1"/>
                </a:solidFill>
                <a:latin typeface="Rambla"/>
                <a:ea typeface="Rambla"/>
                <a:cs typeface="Rambla"/>
                <a:sym typeface="Rambla"/>
              </a:defRPr>
            </a:lvl6pPr>
            <a:lvl7pPr marR="0" lvl="6" algn="l" rtl="0">
              <a:spcBef>
                <a:spcPts val="0"/>
              </a:spcBef>
              <a:spcAft>
                <a:spcPts val="0"/>
              </a:spcAft>
              <a:buSzPts val="1400"/>
              <a:buNone/>
              <a:defRPr sz="1800" b="0" i="0" u="none" strike="noStrike" cap="none">
                <a:solidFill>
                  <a:schemeClr val="dk1"/>
                </a:solidFill>
                <a:latin typeface="Rambla"/>
                <a:ea typeface="Rambla"/>
                <a:cs typeface="Rambla"/>
                <a:sym typeface="Rambla"/>
              </a:defRPr>
            </a:lvl7pPr>
            <a:lvl8pPr marR="0" lvl="7" algn="l" rtl="0">
              <a:spcBef>
                <a:spcPts val="0"/>
              </a:spcBef>
              <a:spcAft>
                <a:spcPts val="0"/>
              </a:spcAft>
              <a:buSzPts val="1400"/>
              <a:buNone/>
              <a:defRPr sz="1800" b="0" i="0" u="none" strike="noStrike" cap="none">
                <a:solidFill>
                  <a:schemeClr val="dk1"/>
                </a:solidFill>
                <a:latin typeface="Rambla"/>
                <a:ea typeface="Rambla"/>
                <a:cs typeface="Rambla"/>
                <a:sym typeface="Rambla"/>
              </a:defRPr>
            </a:lvl8pPr>
            <a:lvl9pPr marR="0" lvl="8" algn="l" rtl="0">
              <a:spcBef>
                <a:spcPts val="0"/>
              </a:spcBef>
              <a:spcAft>
                <a:spcPts val="0"/>
              </a:spcAft>
              <a:buSzPts val="1400"/>
              <a:buNone/>
              <a:defRPr sz="1800" b="0" i="0" u="none" strike="noStrike" cap="none">
                <a:solidFill>
                  <a:schemeClr val="dk1"/>
                </a:solidFill>
                <a:latin typeface="Rambla"/>
                <a:ea typeface="Rambla"/>
                <a:cs typeface="Rambla"/>
                <a:sym typeface="Rambla"/>
              </a:defRPr>
            </a:lvl9pPr>
          </a:lstStyle>
          <a:p>
            <a:endParaRPr/>
          </a:p>
        </p:txBody>
      </p:sp>
      <p:sp>
        <p:nvSpPr>
          <p:cNvPr id="188" name="Google Shape;188;p24"/>
          <p:cNvSpPr txBox="1">
            <a:spLocks noGrp="1"/>
          </p:cNvSpPr>
          <p:nvPr>
            <p:ph type="sldNum" idx="12"/>
          </p:nvPr>
        </p:nvSpPr>
        <p:spPr>
          <a:xfrm>
            <a:off x="8647272" y="6407944"/>
            <a:ext cx="365700" cy="3651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00" b="0">
                <a:solidFill>
                  <a:schemeClr val="dk1"/>
                </a:solidFill>
                <a:latin typeface="Rambla"/>
                <a:ea typeface="Rambla"/>
                <a:cs typeface="Rambla"/>
                <a:sym typeface="Rambla"/>
              </a:defRPr>
            </a:lvl1pPr>
            <a:lvl2pPr marL="0" marR="0" lvl="1" indent="0" algn="r" rtl="0">
              <a:spcBef>
                <a:spcPts val="0"/>
              </a:spcBef>
              <a:buNone/>
              <a:defRPr sz="1000" b="0">
                <a:solidFill>
                  <a:schemeClr val="dk1"/>
                </a:solidFill>
                <a:latin typeface="Rambla"/>
                <a:ea typeface="Rambla"/>
                <a:cs typeface="Rambla"/>
                <a:sym typeface="Rambla"/>
              </a:defRPr>
            </a:lvl2pPr>
            <a:lvl3pPr marL="0" marR="0" lvl="2" indent="0" algn="r" rtl="0">
              <a:spcBef>
                <a:spcPts val="0"/>
              </a:spcBef>
              <a:buNone/>
              <a:defRPr sz="1000" b="0">
                <a:solidFill>
                  <a:schemeClr val="dk1"/>
                </a:solidFill>
                <a:latin typeface="Rambla"/>
                <a:ea typeface="Rambla"/>
                <a:cs typeface="Rambla"/>
                <a:sym typeface="Rambla"/>
              </a:defRPr>
            </a:lvl3pPr>
            <a:lvl4pPr marL="0" marR="0" lvl="3" indent="0" algn="r" rtl="0">
              <a:spcBef>
                <a:spcPts val="0"/>
              </a:spcBef>
              <a:buNone/>
              <a:defRPr sz="1000" b="0">
                <a:solidFill>
                  <a:schemeClr val="dk1"/>
                </a:solidFill>
                <a:latin typeface="Rambla"/>
                <a:ea typeface="Rambla"/>
                <a:cs typeface="Rambla"/>
                <a:sym typeface="Rambla"/>
              </a:defRPr>
            </a:lvl4pPr>
            <a:lvl5pPr marL="0" marR="0" lvl="4" indent="0" algn="r" rtl="0">
              <a:spcBef>
                <a:spcPts val="0"/>
              </a:spcBef>
              <a:buNone/>
              <a:defRPr sz="1000" b="0">
                <a:solidFill>
                  <a:schemeClr val="dk1"/>
                </a:solidFill>
                <a:latin typeface="Rambla"/>
                <a:ea typeface="Rambla"/>
                <a:cs typeface="Rambla"/>
                <a:sym typeface="Rambla"/>
              </a:defRPr>
            </a:lvl5pPr>
            <a:lvl6pPr marL="0" marR="0" lvl="5" indent="0" algn="r" rtl="0">
              <a:spcBef>
                <a:spcPts val="0"/>
              </a:spcBef>
              <a:buNone/>
              <a:defRPr sz="1000" b="0">
                <a:solidFill>
                  <a:schemeClr val="dk1"/>
                </a:solidFill>
                <a:latin typeface="Rambla"/>
                <a:ea typeface="Rambla"/>
                <a:cs typeface="Rambla"/>
                <a:sym typeface="Rambla"/>
              </a:defRPr>
            </a:lvl6pPr>
            <a:lvl7pPr marL="0" marR="0" lvl="6" indent="0" algn="r" rtl="0">
              <a:spcBef>
                <a:spcPts val="0"/>
              </a:spcBef>
              <a:buNone/>
              <a:defRPr sz="1000" b="0">
                <a:solidFill>
                  <a:schemeClr val="dk1"/>
                </a:solidFill>
                <a:latin typeface="Rambla"/>
                <a:ea typeface="Rambla"/>
                <a:cs typeface="Rambla"/>
                <a:sym typeface="Rambla"/>
              </a:defRPr>
            </a:lvl7pPr>
            <a:lvl8pPr marL="0" marR="0" lvl="7" indent="0" algn="r" rtl="0">
              <a:spcBef>
                <a:spcPts val="0"/>
              </a:spcBef>
              <a:buNone/>
              <a:defRPr sz="1000" b="0">
                <a:solidFill>
                  <a:schemeClr val="dk1"/>
                </a:solidFill>
                <a:latin typeface="Rambla"/>
                <a:ea typeface="Rambla"/>
                <a:cs typeface="Rambla"/>
                <a:sym typeface="Rambla"/>
              </a:defRPr>
            </a:lvl8pPr>
            <a:lvl9pPr marL="0" marR="0" lvl="8" indent="0" algn="r" rtl="0">
              <a:spcBef>
                <a:spcPts val="0"/>
              </a:spcBef>
              <a:buNone/>
              <a:defRPr sz="1000" b="0">
                <a:solidFill>
                  <a:schemeClr val="dk1"/>
                </a:solidFill>
                <a:latin typeface="Rambla"/>
                <a:ea typeface="Rambla"/>
                <a:cs typeface="Rambla"/>
                <a:sym typeface="Rambl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37"/>
        <p:cNvGrpSpPr/>
        <p:nvPr/>
      </p:nvGrpSpPr>
      <p:grpSpPr>
        <a:xfrm>
          <a:off x="0" y="0"/>
          <a:ext cx="0" cy="0"/>
          <a:chOff x="0" y="0"/>
          <a:chExt cx="0" cy="0"/>
        </a:xfrm>
      </p:grpSpPr>
      <p:sp>
        <p:nvSpPr>
          <p:cNvPr id="38" name="Google Shape;38;p5"/>
          <p:cNvSpPr/>
          <p:nvPr/>
        </p:nvSpPr>
        <p:spPr>
          <a:xfrm>
            <a:off x="2282890" y="-54"/>
            <a:ext cx="6858000" cy="685805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bin"/>
              <a:ea typeface="Cabin"/>
              <a:cs typeface="Cabin"/>
              <a:sym typeface="Cabin"/>
            </a:endParaRPr>
          </a:p>
        </p:txBody>
      </p:sp>
      <p:sp>
        <p:nvSpPr>
          <p:cNvPr id="39" name="Google Shape;39;p5"/>
          <p:cNvSpPr txBox="1">
            <a:spLocks noGrp="1"/>
          </p:cNvSpPr>
          <p:nvPr>
            <p:ph type="title"/>
          </p:nvPr>
        </p:nvSpPr>
        <p:spPr>
          <a:xfrm>
            <a:off x="2578392" y="2600325"/>
            <a:ext cx="6400800" cy="2286000"/>
          </a:xfrm>
          <a:prstGeom prst="rect">
            <a:avLst/>
          </a:prstGeom>
          <a:noFill/>
          <a:ln>
            <a:noFill/>
          </a:ln>
        </p:spPr>
        <p:txBody>
          <a:bodyPr spcFirstLastPara="1" wrap="square" lIns="91425" tIns="45700" rIns="91425" bIns="45700" anchor="t" anchorCtr="0"/>
          <a:lstStyle>
            <a:lvl1pPr marR="0" lvl="0" algn="l" rtl="0">
              <a:lnSpc>
                <a:spcPct val="112500"/>
              </a:lnSpc>
              <a:spcBef>
                <a:spcPts val="0"/>
              </a:spcBef>
              <a:spcAft>
                <a:spcPts val="0"/>
              </a:spcAft>
              <a:buClr>
                <a:srgbClr val="444454"/>
              </a:buClr>
              <a:buSzPts val="4000"/>
              <a:buFont typeface="Cabin"/>
              <a:buNone/>
              <a:defRPr sz="4000" b="1" i="0" u="none" strike="noStrike" cap="none">
                <a:solidFill>
                  <a:srgbClr val="444454"/>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0" name="Google Shape;40;p5"/>
          <p:cNvSpPr txBox="1">
            <a:spLocks noGrp="1"/>
          </p:cNvSpPr>
          <p:nvPr>
            <p:ph type="body" idx="1"/>
          </p:nvPr>
        </p:nvSpPr>
        <p:spPr>
          <a:xfrm>
            <a:off x="2578392" y="1066800"/>
            <a:ext cx="6400800" cy="1509712"/>
          </a:xfrm>
          <a:prstGeom prst="rect">
            <a:avLst/>
          </a:prstGeom>
          <a:noFill/>
          <a:ln>
            <a:noFill/>
          </a:ln>
        </p:spPr>
        <p:txBody>
          <a:bodyPr spcFirstLastPara="1" wrap="square" lIns="91425" tIns="45700" rIns="91425" bIns="45700" anchor="b" anchorCtr="0"/>
          <a:lstStyle>
            <a:lvl1pPr marL="457200" marR="0" lvl="0" indent="-228600" algn="l" rtl="0">
              <a:lnSpc>
                <a:spcPct val="115000"/>
              </a:lnSpc>
              <a:spcBef>
                <a:spcPts val="0"/>
              </a:spcBef>
              <a:spcAft>
                <a:spcPts val="0"/>
              </a:spcAft>
              <a:buClr>
                <a:schemeClr val="accent1"/>
              </a:buClr>
              <a:buSzPts val="1600"/>
              <a:buFont typeface="Noto Sans Symbols"/>
              <a:buNone/>
              <a:defRPr sz="2000" b="0" i="0" u="none" strike="noStrike" cap="none">
                <a:solidFill>
                  <a:srgbClr val="262632"/>
                </a:solidFill>
                <a:latin typeface="Cabin"/>
                <a:ea typeface="Cabin"/>
                <a:cs typeface="Cabin"/>
                <a:sym typeface="Cabin"/>
              </a:defRPr>
            </a:lvl1pPr>
            <a:lvl2pPr marL="914400" marR="0" lvl="1" indent="-228600" algn="l" rtl="0">
              <a:lnSpc>
                <a:spcPct val="100000"/>
              </a:lnSpc>
              <a:spcBef>
                <a:spcPts val="550"/>
              </a:spcBef>
              <a:spcAft>
                <a:spcPts val="0"/>
              </a:spcAft>
              <a:buClr>
                <a:schemeClr val="accent1"/>
              </a:buClr>
              <a:buSzPts val="1800"/>
              <a:buFont typeface="Verdana"/>
              <a:buNone/>
              <a:defRPr sz="1800" b="0" i="0" u="none" strike="noStrike" cap="none">
                <a:solidFill>
                  <a:srgbClr val="888888"/>
                </a:solidFill>
                <a:latin typeface="Cabin"/>
                <a:ea typeface="Cabin"/>
                <a:cs typeface="Cabin"/>
                <a:sym typeface="Cabin"/>
              </a:defRPr>
            </a:lvl2pPr>
            <a:lvl3pPr marL="1371600" marR="0" lvl="2" indent="-228600" algn="l" rtl="0">
              <a:lnSpc>
                <a:spcPct val="100000"/>
              </a:lnSpc>
              <a:spcBef>
                <a:spcPts val="320"/>
              </a:spcBef>
              <a:spcAft>
                <a:spcPts val="0"/>
              </a:spcAft>
              <a:buClr>
                <a:schemeClr val="accent2"/>
              </a:buClr>
              <a:buSzPts val="1600"/>
              <a:buFont typeface="Noto Sans Symbols"/>
              <a:buNone/>
              <a:defRPr sz="1600" b="0" i="0" u="none" strike="noStrike" cap="none">
                <a:solidFill>
                  <a:srgbClr val="888888"/>
                </a:solidFill>
                <a:latin typeface="Cabin"/>
                <a:ea typeface="Cabin"/>
                <a:cs typeface="Cabin"/>
                <a:sym typeface="Cabin"/>
              </a:defRPr>
            </a:lvl3pPr>
            <a:lvl4pPr marL="1828800" marR="0" lvl="3" indent="-228600" algn="l" rtl="0">
              <a:lnSpc>
                <a:spcPct val="100000"/>
              </a:lnSpc>
              <a:spcBef>
                <a:spcPts val="280"/>
              </a:spcBef>
              <a:spcAft>
                <a:spcPts val="0"/>
              </a:spcAft>
              <a:buClr>
                <a:schemeClr val="accent3"/>
              </a:buClr>
              <a:buSzPts val="1400"/>
              <a:buFont typeface="Noto Sans Symbols"/>
              <a:buNone/>
              <a:defRPr sz="1400" b="0" i="0" u="none" strike="noStrike" cap="none">
                <a:solidFill>
                  <a:srgbClr val="888888"/>
                </a:solidFill>
                <a:latin typeface="Cabin"/>
                <a:ea typeface="Cabin"/>
                <a:cs typeface="Cabin"/>
                <a:sym typeface="Cabin"/>
              </a:defRPr>
            </a:lvl4pPr>
            <a:lvl5pPr marL="2286000" marR="0" lvl="4" indent="-228600" algn="l" rtl="0">
              <a:lnSpc>
                <a:spcPct val="100000"/>
              </a:lnSpc>
              <a:spcBef>
                <a:spcPts val="280"/>
              </a:spcBef>
              <a:spcAft>
                <a:spcPts val="0"/>
              </a:spcAft>
              <a:buClr>
                <a:schemeClr val="accent4"/>
              </a:buClr>
              <a:buSzPts val="1400"/>
              <a:buFont typeface="Noto Sans Symbols"/>
              <a:buNone/>
              <a:defRPr sz="1400" b="0" i="0" u="none" strike="noStrike" cap="none">
                <a:solidFill>
                  <a:srgbClr val="888888"/>
                </a:solidFill>
                <a:latin typeface="Cabin"/>
                <a:ea typeface="Cabin"/>
                <a:cs typeface="Cabin"/>
                <a:sym typeface="Cabin"/>
              </a:defRPr>
            </a:lvl5pPr>
            <a:lvl6pPr marL="2743200" marR="0" lvl="5" indent="-355600" algn="l" rtl="0">
              <a:lnSpc>
                <a:spcPct val="100000"/>
              </a:lnSpc>
              <a:spcBef>
                <a:spcPts val="400"/>
              </a:spcBef>
              <a:spcAft>
                <a:spcPts val="0"/>
              </a:spcAft>
              <a:buClr>
                <a:schemeClr val="accent5"/>
              </a:buClr>
              <a:buSzPts val="2000"/>
              <a:buFont typeface="Noto Sans Symbols"/>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9pPr>
          </a:lstStyle>
          <a:p>
            <a:endParaRPr/>
          </a:p>
        </p:txBody>
      </p:sp>
      <p:sp>
        <p:nvSpPr>
          <p:cNvPr id="41" name="Google Shape;41;p5"/>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lstStyle>
            <a:lvl1pPr marR="0" lvl="0" algn="r" rtl="0">
              <a:spcBef>
                <a:spcPts val="0"/>
              </a:spcBef>
              <a:spcAft>
                <a:spcPts val="0"/>
              </a:spcAft>
              <a:buSzPts val="1400"/>
              <a:buNone/>
              <a:defRPr sz="1200" b="0" i="0" u="none" strike="noStrike" cap="none">
                <a:solidFill>
                  <a:srgbClr val="9BADB1"/>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42" name="Google Shape;42;p5"/>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rgbClr val="9BADB1"/>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43" name="Google Shape;43;p5"/>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1200" b="0" i="0" u="none" strike="noStrike" cap="none">
                <a:solidFill>
                  <a:srgbClr val="9BADB1"/>
                </a:solidFill>
                <a:latin typeface="Cabin"/>
                <a:ea typeface="Cabin"/>
                <a:cs typeface="Cabin"/>
                <a:sym typeface="Cabin"/>
              </a:defRPr>
            </a:lvl1pPr>
            <a:lvl2pPr marL="0" marR="0" lvl="1" indent="0" algn="ctr" rtl="0">
              <a:spcBef>
                <a:spcPts val="0"/>
              </a:spcBef>
              <a:buNone/>
              <a:defRPr sz="1200" b="0" i="0" u="none" strike="noStrike" cap="none">
                <a:solidFill>
                  <a:srgbClr val="9BADB1"/>
                </a:solidFill>
                <a:latin typeface="Cabin"/>
                <a:ea typeface="Cabin"/>
                <a:cs typeface="Cabin"/>
                <a:sym typeface="Cabin"/>
              </a:defRPr>
            </a:lvl2pPr>
            <a:lvl3pPr marL="0" marR="0" lvl="2" indent="0" algn="ctr" rtl="0">
              <a:spcBef>
                <a:spcPts val="0"/>
              </a:spcBef>
              <a:buNone/>
              <a:defRPr sz="1200" b="0" i="0" u="none" strike="noStrike" cap="none">
                <a:solidFill>
                  <a:srgbClr val="9BADB1"/>
                </a:solidFill>
                <a:latin typeface="Cabin"/>
                <a:ea typeface="Cabin"/>
                <a:cs typeface="Cabin"/>
                <a:sym typeface="Cabin"/>
              </a:defRPr>
            </a:lvl3pPr>
            <a:lvl4pPr marL="0" marR="0" lvl="3" indent="0" algn="ctr" rtl="0">
              <a:spcBef>
                <a:spcPts val="0"/>
              </a:spcBef>
              <a:buNone/>
              <a:defRPr sz="1200" b="0" i="0" u="none" strike="noStrike" cap="none">
                <a:solidFill>
                  <a:srgbClr val="9BADB1"/>
                </a:solidFill>
                <a:latin typeface="Cabin"/>
                <a:ea typeface="Cabin"/>
                <a:cs typeface="Cabin"/>
                <a:sym typeface="Cabin"/>
              </a:defRPr>
            </a:lvl4pPr>
            <a:lvl5pPr marL="0" marR="0" lvl="4" indent="0" algn="ctr" rtl="0">
              <a:spcBef>
                <a:spcPts val="0"/>
              </a:spcBef>
              <a:buNone/>
              <a:defRPr sz="1200" b="0" i="0" u="none" strike="noStrike" cap="none">
                <a:solidFill>
                  <a:srgbClr val="9BADB1"/>
                </a:solidFill>
                <a:latin typeface="Cabin"/>
                <a:ea typeface="Cabin"/>
                <a:cs typeface="Cabin"/>
                <a:sym typeface="Cabin"/>
              </a:defRPr>
            </a:lvl5pPr>
            <a:lvl6pPr marL="0" marR="0" lvl="5" indent="0" algn="ctr" rtl="0">
              <a:spcBef>
                <a:spcPts val="0"/>
              </a:spcBef>
              <a:buNone/>
              <a:defRPr sz="1200" b="0" i="0" u="none" strike="noStrike" cap="none">
                <a:solidFill>
                  <a:srgbClr val="9BADB1"/>
                </a:solidFill>
                <a:latin typeface="Cabin"/>
                <a:ea typeface="Cabin"/>
                <a:cs typeface="Cabin"/>
                <a:sym typeface="Cabin"/>
              </a:defRPr>
            </a:lvl6pPr>
            <a:lvl7pPr marL="0" marR="0" lvl="6" indent="0" algn="ctr" rtl="0">
              <a:spcBef>
                <a:spcPts val="0"/>
              </a:spcBef>
              <a:buNone/>
              <a:defRPr sz="1200" b="0" i="0" u="none" strike="noStrike" cap="none">
                <a:solidFill>
                  <a:srgbClr val="9BADB1"/>
                </a:solidFill>
                <a:latin typeface="Cabin"/>
                <a:ea typeface="Cabin"/>
                <a:cs typeface="Cabin"/>
                <a:sym typeface="Cabin"/>
              </a:defRPr>
            </a:lvl7pPr>
            <a:lvl8pPr marL="0" marR="0" lvl="7" indent="0" algn="ctr" rtl="0">
              <a:spcBef>
                <a:spcPts val="0"/>
              </a:spcBef>
              <a:buNone/>
              <a:defRPr sz="1200" b="0" i="0" u="none" strike="noStrike" cap="none">
                <a:solidFill>
                  <a:srgbClr val="9BADB1"/>
                </a:solidFill>
                <a:latin typeface="Cabin"/>
                <a:ea typeface="Cabin"/>
                <a:cs typeface="Cabin"/>
                <a:sym typeface="Cabin"/>
              </a:defRPr>
            </a:lvl8pPr>
            <a:lvl9pPr marL="0" marR="0" lvl="8" indent="0" algn="ctr" rtl="0">
              <a:spcBef>
                <a:spcPts val="0"/>
              </a:spcBef>
              <a:buNone/>
              <a:defRPr sz="1200" b="0" i="0" u="none" strike="noStrike" cap="none">
                <a:solidFill>
                  <a:srgbClr val="9BADB1"/>
                </a:solidFill>
                <a:latin typeface="Cabin"/>
                <a:ea typeface="Cabin"/>
                <a:cs typeface="Cabin"/>
                <a:sym typeface="Cabin"/>
              </a:defRPr>
            </a:lvl9pPr>
          </a:lstStyle>
          <a:p>
            <a:pPr marL="0" lvl="0" indent="0" algn="ctr" rtl="0">
              <a:spcBef>
                <a:spcPts val="0"/>
              </a:spcBef>
              <a:spcAft>
                <a:spcPts val="0"/>
              </a:spcAft>
              <a:buNone/>
            </a:pPr>
            <a:fld id="{00000000-1234-1234-1234-123412341234}" type="slidenum">
              <a:rPr lang="en-US"/>
              <a:t>‹#›</a:t>
            </a:fld>
            <a:endParaRPr/>
          </a:p>
        </p:txBody>
      </p:sp>
      <p:sp>
        <p:nvSpPr>
          <p:cNvPr id="44" name="Google Shape;44;p5"/>
          <p:cNvSpPr/>
          <p:nvPr/>
        </p:nvSpPr>
        <p:spPr>
          <a:xfrm>
            <a:off x="2286000" y="0"/>
            <a:ext cx="76200" cy="6858054"/>
          </a:xfrm>
          <a:prstGeom prst="rect">
            <a:avLst/>
          </a:prstGeom>
          <a:solidFill>
            <a:schemeClr val="lt1"/>
          </a:solidFill>
          <a:ln>
            <a:noFill/>
          </a:ln>
          <a:effectLst>
            <a:outerShdw blurRad="38550" dist="38000" dir="10800000" algn="tl" rotWithShape="0">
              <a:srgbClr val="697071">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bin"/>
              <a:ea typeface="Cabin"/>
              <a:cs typeface="Cabin"/>
              <a:sym typeface="Cabin"/>
            </a:endParaRPr>
          </a:p>
        </p:txBody>
      </p:sp>
      <p:sp>
        <p:nvSpPr>
          <p:cNvPr id="45" name="Google Shape;45;p5"/>
          <p:cNvSpPr/>
          <p:nvPr/>
        </p:nvSpPr>
        <p:spPr>
          <a:xfrm>
            <a:off x="2172321" y="2814656"/>
            <a:ext cx="210312" cy="210312"/>
          </a:xfrm>
          <a:prstGeom prst="ellipse">
            <a:avLst/>
          </a:prstGeom>
          <a:gradFill>
            <a:gsLst>
              <a:gs pos="0">
                <a:srgbClr val="E2E6F8">
                  <a:alpha val="94901"/>
                </a:srgbClr>
              </a:gs>
              <a:gs pos="50000">
                <a:srgbClr val="CFD4E8">
                  <a:alpha val="89803"/>
                </a:srgbClr>
              </a:gs>
              <a:gs pos="95000">
                <a:srgbClr val="8F9BD3">
                  <a:alpha val="87843"/>
                </a:srgbClr>
              </a:gs>
              <a:gs pos="100000">
                <a:srgbClr val="4761BF">
                  <a:alpha val="84705"/>
                </a:srgbClr>
              </a:gs>
            </a:gsLst>
            <a:path path="circle">
              <a:fillToRect r="100000" b="100000"/>
            </a:path>
            <a:tileRect l="-100000" t="-100000"/>
          </a:gradFill>
          <a:ln w="9525" cap="rnd" cmpd="sng">
            <a:solidFill>
              <a:srgbClr val="69749D">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bin"/>
              <a:ea typeface="Cabin"/>
              <a:cs typeface="Cabin"/>
              <a:sym typeface="Cabin"/>
            </a:endParaRPr>
          </a:p>
        </p:txBody>
      </p:sp>
      <p:sp>
        <p:nvSpPr>
          <p:cNvPr id="46" name="Google Shape;46;p5"/>
          <p:cNvSpPr/>
          <p:nvPr/>
        </p:nvSpPr>
        <p:spPr>
          <a:xfrm>
            <a:off x="2408064" y="2745870"/>
            <a:ext cx="64008" cy="64008"/>
          </a:xfrm>
          <a:prstGeom prst="ellipse">
            <a:avLst/>
          </a:prstGeom>
          <a:noFill/>
          <a:ln w="12700" cap="rnd" cmpd="sng">
            <a:solidFill>
              <a:srgbClr val="646C8F">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bin"/>
              <a:ea typeface="Cabin"/>
              <a:cs typeface="Cabin"/>
              <a:sym typeface="Cabi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47"/>
        <p:cNvGrpSpPr/>
        <p:nvPr/>
      </p:nvGrpSpPr>
      <p:grpSpPr>
        <a:xfrm>
          <a:off x="0" y="0"/>
          <a:ext cx="0" cy="0"/>
          <a:chOff x="0" y="0"/>
          <a:chExt cx="0" cy="0"/>
        </a:xfrm>
      </p:grpSpPr>
      <p:sp>
        <p:nvSpPr>
          <p:cNvPr id="48" name="Google Shape;48;p6"/>
          <p:cNvSpPr txBox="1">
            <a:spLocks noGrp="1"/>
          </p:cNvSpPr>
          <p:nvPr>
            <p:ph type="title"/>
          </p:nvPr>
        </p:nvSpPr>
        <p:spPr>
          <a:xfrm>
            <a:off x="457200" y="5160336"/>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rgbClr val="444454"/>
              </a:buClr>
              <a:buSzPts val="4500"/>
              <a:buFont typeface="Cabin"/>
              <a:buNone/>
              <a:defRPr sz="4500" b="1" i="0" u="none" strike="noStrike" cap="none">
                <a:solidFill>
                  <a:srgbClr val="444454"/>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9" name="Google Shape;49;p6"/>
          <p:cNvSpPr txBox="1">
            <a:spLocks noGrp="1"/>
          </p:cNvSpPr>
          <p:nvPr>
            <p:ph type="body" idx="1"/>
          </p:nvPr>
        </p:nvSpPr>
        <p:spPr>
          <a:xfrm>
            <a:off x="457200" y="328278"/>
            <a:ext cx="4023360" cy="640080"/>
          </a:xfrm>
          <a:prstGeom prst="rect">
            <a:avLst/>
          </a:prstGeom>
          <a:solidFill>
            <a:schemeClr val="lt1"/>
          </a:solidFill>
          <a:ln w="10775" cap="flat" cmpd="sng">
            <a:solidFill>
              <a:schemeClr val="lt1"/>
            </a:solidFill>
            <a:prstDash val="solid"/>
            <a:miter lim="800000"/>
            <a:headEnd type="none" w="sm" len="sm"/>
            <a:tailEnd type="none" w="sm" len="sm"/>
          </a:ln>
        </p:spPr>
        <p:txBody>
          <a:bodyPr spcFirstLastPara="1" wrap="square" lIns="91425" tIns="45700" rIns="91425" bIns="45700" anchor="ctr" anchorCtr="0"/>
          <a:lstStyle>
            <a:lvl1pPr marL="457200" marR="0" lvl="0" indent="-228600" algn="l" rtl="0">
              <a:lnSpc>
                <a:spcPct val="100000"/>
              </a:lnSpc>
              <a:spcBef>
                <a:spcPts val="100"/>
              </a:spcBef>
              <a:spcAft>
                <a:spcPts val="0"/>
              </a:spcAft>
              <a:buClr>
                <a:schemeClr val="accent1"/>
              </a:buClr>
              <a:buSzPts val="1520"/>
              <a:buFont typeface="Noto Sans Symbols"/>
              <a:buNone/>
              <a:defRPr sz="1900" b="0" i="0" u="none" strike="noStrike" cap="none">
                <a:solidFill>
                  <a:schemeClr val="dk1"/>
                </a:solidFill>
                <a:latin typeface="Cabin"/>
                <a:ea typeface="Cabin"/>
                <a:cs typeface="Cabin"/>
                <a:sym typeface="Cabin"/>
              </a:defRPr>
            </a:lvl1pPr>
            <a:lvl2pPr marL="914400" marR="0" lvl="1" indent="-228600" algn="l" rtl="0">
              <a:lnSpc>
                <a:spcPct val="100000"/>
              </a:lnSpc>
              <a:spcBef>
                <a:spcPts val="550"/>
              </a:spcBef>
              <a:spcAft>
                <a:spcPts val="0"/>
              </a:spcAft>
              <a:buClr>
                <a:schemeClr val="accent1"/>
              </a:buClr>
              <a:buSzPts val="2000"/>
              <a:buFont typeface="Verdana"/>
              <a:buNone/>
              <a:defRPr sz="2000" b="1" i="0" u="none" strike="noStrike" cap="none">
                <a:solidFill>
                  <a:schemeClr val="dk1"/>
                </a:solidFill>
                <a:latin typeface="Cabin"/>
                <a:ea typeface="Cabin"/>
                <a:cs typeface="Cabin"/>
                <a:sym typeface="Cabin"/>
              </a:defRPr>
            </a:lvl2pPr>
            <a:lvl3pPr marL="1371600" marR="0" lvl="2" indent="-228600" algn="l" rtl="0">
              <a:lnSpc>
                <a:spcPct val="100000"/>
              </a:lnSpc>
              <a:spcBef>
                <a:spcPts val="360"/>
              </a:spcBef>
              <a:spcAft>
                <a:spcPts val="0"/>
              </a:spcAft>
              <a:buClr>
                <a:schemeClr val="accent2"/>
              </a:buClr>
              <a:buSzPts val="1800"/>
              <a:buFont typeface="Noto Sans Symbols"/>
              <a:buNone/>
              <a:defRPr sz="1800" b="1" i="0" u="none" strike="noStrike" cap="none">
                <a:solidFill>
                  <a:schemeClr val="dk1"/>
                </a:solidFill>
                <a:latin typeface="Cabin"/>
                <a:ea typeface="Cabin"/>
                <a:cs typeface="Cabin"/>
                <a:sym typeface="Cabin"/>
              </a:defRPr>
            </a:lvl3pPr>
            <a:lvl4pPr marL="1828800" marR="0" lvl="3" indent="-228600" algn="l" rtl="0">
              <a:lnSpc>
                <a:spcPct val="100000"/>
              </a:lnSpc>
              <a:spcBef>
                <a:spcPts val="320"/>
              </a:spcBef>
              <a:spcAft>
                <a:spcPts val="0"/>
              </a:spcAft>
              <a:buClr>
                <a:schemeClr val="accent3"/>
              </a:buClr>
              <a:buSzPts val="1600"/>
              <a:buFont typeface="Noto Sans Symbols"/>
              <a:buNone/>
              <a:defRPr sz="1600" b="1" i="0" u="none" strike="noStrike" cap="none">
                <a:solidFill>
                  <a:schemeClr val="dk1"/>
                </a:solidFill>
                <a:latin typeface="Cabin"/>
                <a:ea typeface="Cabin"/>
                <a:cs typeface="Cabin"/>
                <a:sym typeface="Cabin"/>
              </a:defRPr>
            </a:lvl4pPr>
            <a:lvl5pPr marL="2286000" marR="0" lvl="4" indent="-228600" algn="l" rtl="0">
              <a:lnSpc>
                <a:spcPct val="100000"/>
              </a:lnSpc>
              <a:spcBef>
                <a:spcPts val="320"/>
              </a:spcBef>
              <a:spcAft>
                <a:spcPts val="0"/>
              </a:spcAft>
              <a:buClr>
                <a:schemeClr val="accent4"/>
              </a:buClr>
              <a:buSzPts val="1600"/>
              <a:buFont typeface="Noto Sans Symbols"/>
              <a:buNone/>
              <a:defRPr sz="1600" b="1" i="0" u="none" strike="noStrike" cap="none">
                <a:solidFill>
                  <a:schemeClr val="dk1"/>
                </a:solidFill>
                <a:latin typeface="Cabin"/>
                <a:ea typeface="Cabin"/>
                <a:cs typeface="Cabin"/>
                <a:sym typeface="Cabin"/>
              </a:defRPr>
            </a:lvl5pPr>
            <a:lvl6pPr marL="2743200" marR="0" lvl="5" indent="-355600" algn="l" rtl="0">
              <a:lnSpc>
                <a:spcPct val="100000"/>
              </a:lnSpc>
              <a:spcBef>
                <a:spcPts val="400"/>
              </a:spcBef>
              <a:spcAft>
                <a:spcPts val="0"/>
              </a:spcAft>
              <a:buClr>
                <a:schemeClr val="accent5"/>
              </a:buClr>
              <a:buSzPts val="2000"/>
              <a:buFont typeface="Noto Sans Symbols"/>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9pPr>
          </a:lstStyle>
          <a:p>
            <a:endParaRPr/>
          </a:p>
        </p:txBody>
      </p:sp>
      <p:sp>
        <p:nvSpPr>
          <p:cNvPr id="50" name="Google Shape;50;p6"/>
          <p:cNvSpPr txBox="1">
            <a:spLocks noGrp="1"/>
          </p:cNvSpPr>
          <p:nvPr>
            <p:ph type="body" idx="2"/>
          </p:nvPr>
        </p:nvSpPr>
        <p:spPr>
          <a:xfrm>
            <a:off x="4663440" y="328278"/>
            <a:ext cx="4023360" cy="640080"/>
          </a:xfrm>
          <a:prstGeom prst="rect">
            <a:avLst/>
          </a:prstGeom>
          <a:solidFill>
            <a:schemeClr val="lt1"/>
          </a:solidFill>
          <a:ln w="10775" cap="flat" cmpd="sng">
            <a:solidFill>
              <a:schemeClr val="lt1"/>
            </a:solidFill>
            <a:prstDash val="solid"/>
            <a:miter lim="800000"/>
            <a:headEnd type="none" w="sm" len="sm"/>
            <a:tailEnd type="none" w="sm" len="sm"/>
          </a:ln>
        </p:spPr>
        <p:txBody>
          <a:bodyPr spcFirstLastPara="1" wrap="square" lIns="91425" tIns="45700" rIns="91425" bIns="45700" anchor="ctr" anchorCtr="0"/>
          <a:lstStyle>
            <a:lvl1pPr marL="457200" marR="0" lvl="0" indent="-228600" algn="l" rtl="0">
              <a:lnSpc>
                <a:spcPct val="100000"/>
              </a:lnSpc>
              <a:spcBef>
                <a:spcPts val="100"/>
              </a:spcBef>
              <a:spcAft>
                <a:spcPts val="0"/>
              </a:spcAft>
              <a:buClr>
                <a:schemeClr val="accent1"/>
              </a:buClr>
              <a:buSzPts val="1520"/>
              <a:buFont typeface="Noto Sans Symbols"/>
              <a:buNone/>
              <a:defRPr sz="1900" b="0" i="0" u="none" strike="noStrike" cap="none">
                <a:solidFill>
                  <a:schemeClr val="dk1"/>
                </a:solidFill>
                <a:latin typeface="Cabin"/>
                <a:ea typeface="Cabin"/>
                <a:cs typeface="Cabin"/>
                <a:sym typeface="Cabin"/>
              </a:defRPr>
            </a:lvl1pPr>
            <a:lvl2pPr marL="914400" marR="0" lvl="1" indent="-228600" algn="l" rtl="0">
              <a:lnSpc>
                <a:spcPct val="100000"/>
              </a:lnSpc>
              <a:spcBef>
                <a:spcPts val="550"/>
              </a:spcBef>
              <a:spcAft>
                <a:spcPts val="0"/>
              </a:spcAft>
              <a:buClr>
                <a:schemeClr val="accent1"/>
              </a:buClr>
              <a:buSzPts val="2000"/>
              <a:buFont typeface="Verdana"/>
              <a:buNone/>
              <a:defRPr sz="2000" b="1" i="0" u="none" strike="noStrike" cap="none">
                <a:solidFill>
                  <a:schemeClr val="dk1"/>
                </a:solidFill>
                <a:latin typeface="Cabin"/>
                <a:ea typeface="Cabin"/>
                <a:cs typeface="Cabin"/>
                <a:sym typeface="Cabin"/>
              </a:defRPr>
            </a:lvl2pPr>
            <a:lvl3pPr marL="1371600" marR="0" lvl="2" indent="-228600" algn="l" rtl="0">
              <a:lnSpc>
                <a:spcPct val="100000"/>
              </a:lnSpc>
              <a:spcBef>
                <a:spcPts val="360"/>
              </a:spcBef>
              <a:spcAft>
                <a:spcPts val="0"/>
              </a:spcAft>
              <a:buClr>
                <a:schemeClr val="accent2"/>
              </a:buClr>
              <a:buSzPts val="1800"/>
              <a:buFont typeface="Noto Sans Symbols"/>
              <a:buNone/>
              <a:defRPr sz="1800" b="1" i="0" u="none" strike="noStrike" cap="none">
                <a:solidFill>
                  <a:schemeClr val="dk1"/>
                </a:solidFill>
                <a:latin typeface="Cabin"/>
                <a:ea typeface="Cabin"/>
                <a:cs typeface="Cabin"/>
                <a:sym typeface="Cabin"/>
              </a:defRPr>
            </a:lvl3pPr>
            <a:lvl4pPr marL="1828800" marR="0" lvl="3" indent="-228600" algn="l" rtl="0">
              <a:lnSpc>
                <a:spcPct val="100000"/>
              </a:lnSpc>
              <a:spcBef>
                <a:spcPts val="320"/>
              </a:spcBef>
              <a:spcAft>
                <a:spcPts val="0"/>
              </a:spcAft>
              <a:buClr>
                <a:schemeClr val="accent3"/>
              </a:buClr>
              <a:buSzPts val="1600"/>
              <a:buFont typeface="Noto Sans Symbols"/>
              <a:buNone/>
              <a:defRPr sz="1600" b="1" i="0" u="none" strike="noStrike" cap="none">
                <a:solidFill>
                  <a:schemeClr val="dk1"/>
                </a:solidFill>
                <a:latin typeface="Cabin"/>
                <a:ea typeface="Cabin"/>
                <a:cs typeface="Cabin"/>
                <a:sym typeface="Cabin"/>
              </a:defRPr>
            </a:lvl4pPr>
            <a:lvl5pPr marL="2286000" marR="0" lvl="4" indent="-228600" algn="l" rtl="0">
              <a:lnSpc>
                <a:spcPct val="100000"/>
              </a:lnSpc>
              <a:spcBef>
                <a:spcPts val="320"/>
              </a:spcBef>
              <a:spcAft>
                <a:spcPts val="0"/>
              </a:spcAft>
              <a:buClr>
                <a:schemeClr val="accent4"/>
              </a:buClr>
              <a:buSzPts val="1600"/>
              <a:buFont typeface="Noto Sans Symbols"/>
              <a:buNone/>
              <a:defRPr sz="1600" b="1" i="0" u="none" strike="noStrike" cap="none">
                <a:solidFill>
                  <a:schemeClr val="dk1"/>
                </a:solidFill>
                <a:latin typeface="Cabin"/>
                <a:ea typeface="Cabin"/>
                <a:cs typeface="Cabin"/>
                <a:sym typeface="Cabin"/>
              </a:defRPr>
            </a:lvl5pPr>
            <a:lvl6pPr marL="2743200" marR="0" lvl="5" indent="-355600" algn="l" rtl="0">
              <a:lnSpc>
                <a:spcPct val="100000"/>
              </a:lnSpc>
              <a:spcBef>
                <a:spcPts val="400"/>
              </a:spcBef>
              <a:spcAft>
                <a:spcPts val="0"/>
              </a:spcAft>
              <a:buClr>
                <a:schemeClr val="accent5"/>
              </a:buClr>
              <a:buSzPts val="2000"/>
              <a:buFont typeface="Noto Sans Symbols"/>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9pPr>
          </a:lstStyle>
          <a:p>
            <a:endParaRPr/>
          </a:p>
        </p:txBody>
      </p:sp>
      <p:sp>
        <p:nvSpPr>
          <p:cNvPr id="51" name="Google Shape;51;p6"/>
          <p:cNvSpPr txBox="1">
            <a:spLocks noGrp="1"/>
          </p:cNvSpPr>
          <p:nvPr>
            <p:ph type="body" idx="3"/>
          </p:nvPr>
        </p:nvSpPr>
        <p:spPr>
          <a:xfrm>
            <a:off x="457200" y="969336"/>
            <a:ext cx="4023360" cy="4114800"/>
          </a:xfrm>
          <a:prstGeom prst="rect">
            <a:avLst/>
          </a:prstGeom>
          <a:noFill/>
          <a:ln w="10775" cap="flat" cmpd="sng">
            <a:solidFill>
              <a:schemeClr val="lt1"/>
            </a:solidFill>
            <a:prstDash val="dash"/>
            <a:miter lim="800000"/>
            <a:headEnd type="none" w="sm" len="sm"/>
            <a:tailEnd type="none" w="sm" len="sm"/>
          </a:ln>
        </p:spPr>
        <p:txBody>
          <a:bodyPr spcFirstLastPara="1" wrap="square" lIns="91425" tIns="45700" rIns="91425" bIns="45700" anchor="t" anchorCtr="0"/>
          <a:lstStyle>
            <a:lvl1pPr marL="457200" marR="0" lvl="0" indent="-350520" algn="l" rtl="0">
              <a:lnSpc>
                <a:spcPct val="100000"/>
              </a:lnSpc>
              <a:spcBef>
                <a:spcPts val="700"/>
              </a:spcBef>
              <a:spcAft>
                <a:spcPts val="0"/>
              </a:spcAft>
              <a:buClr>
                <a:schemeClr val="accent1"/>
              </a:buClr>
              <a:buSzPts val="1920"/>
              <a:buFont typeface="Noto Sans Symbols"/>
              <a:buChar char="●"/>
              <a:defRPr sz="2400" b="0" i="0" u="none" strike="noStrike" cap="none">
                <a:solidFill>
                  <a:schemeClr val="dk1"/>
                </a:solidFill>
                <a:latin typeface="Cabin"/>
                <a:ea typeface="Cabin"/>
                <a:cs typeface="Cabin"/>
                <a:sym typeface="Cabin"/>
              </a:defRPr>
            </a:lvl1pPr>
            <a:lvl2pPr marL="914400" marR="0" lvl="1" indent="-355600" algn="l" rtl="0">
              <a:lnSpc>
                <a:spcPct val="100000"/>
              </a:lnSpc>
              <a:spcBef>
                <a:spcPts val="700"/>
              </a:spcBef>
              <a:spcAft>
                <a:spcPts val="0"/>
              </a:spcAft>
              <a:buClr>
                <a:schemeClr val="accent1"/>
              </a:buClr>
              <a:buSzPts val="2000"/>
              <a:buFont typeface="Verdana"/>
              <a:buChar char="◦"/>
              <a:defRPr sz="2000" b="0" i="0" u="none" strike="noStrike" cap="none">
                <a:solidFill>
                  <a:schemeClr val="dk1"/>
                </a:solidFill>
                <a:latin typeface="Cabin"/>
                <a:ea typeface="Cabin"/>
                <a:cs typeface="Cabin"/>
                <a:sym typeface="Cabin"/>
              </a:defRPr>
            </a:lvl2pPr>
            <a:lvl3pPr marL="1371600" marR="0" lvl="2" indent="-342900" algn="l" rtl="0">
              <a:lnSpc>
                <a:spcPct val="100000"/>
              </a:lnSpc>
              <a:spcBef>
                <a:spcPts val="700"/>
              </a:spcBef>
              <a:spcAft>
                <a:spcPts val="0"/>
              </a:spcAft>
              <a:buClr>
                <a:schemeClr val="accent2"/>
              </a:buClr>
              <a:buSzPts val="1800"/>
              <a:buFont typeface="Noto Sans Symbols"/>
              <a:buChar char="⚫"/>
              <a:defRPr sz="1800" b="0" i="0" u="none" strike="noStrike" cap="none">
                <a:solidFill>
                  <a:schemeClr val="dk1"/>
                </a:solidFill>
                <a:latin typeface="Cabin"/>
                <a:ea typeface="Cabin"/>
                <a:cs typeface="Cabin"/>
                <a:sym typeface="Cabin"/>
              </a:defRPr>
            </a:lvl3pPr>
            <a:lvl4pPr marL="1828800" marR="0" lvl="3" indent="-330200" algn="l" rtl="0">
              <a:lnSpc>
                <a:spcPct val="100000"/>
              </a:lnSpc>
              <a:spcBef>
                <a:spcPts val="700"/>
              </a:spcBef>
              <a:spcAft>
                <a:spcPts val="0"/>
              </a:spcAft>
              <a:buClr>
                <a:schemeClr val="accent3"/>
              </a:buClr>
              <a:buSzPts val="1600"/>
              <a:buFont typeface="Noto Sans Symbols"/>
              <a:buChar char="⚫"/>
              <a:defRPr sz="1600" b="0" i="0" u="none" strike="noStrike" cap="none">
                <a:solidFill>
                  <a:schemeClr val="dk1"/>
                </a:solidFill>
                <a:latin typeface="Cabin"/>
                <a:ea typeface="Cabin"/>
                <a:cs typeface="Cabin"/>
                <a:sym typeface="Cabin"/>
              </a:defRPr>
            </a:lvl4pPr>
            <a:lvl5pPr marL="2286000" marR="0" lvl="4" indent="-330200" algn="l" rtl="0">
              <a:lnSpc>
                <a:spcPct val="100000"/>
              </a:lnSpc>
              <a:spcBef>
                <a:spcPts val="700"/>
              </a:spcBef>
              <a:spcAft>
                <a:spcPts val="0"/>
              </a:spcAft>
              <a:buClr>
                <a:schemeClr val="accent4"/>
              </a:buClr>
              <a:buSzPts val="1600"/>
              <a:buFont typeface="Noto Sans Symbols"/>
              <a:buChar char="⚫"/>
              <a:defRPr sz="1600" b="0" i="0" u="none" strike="noStrike" cap="none">
                <a:solidFill>
                  <a:schemeClr val="dk1"/>
                </a:solidFill>
                <a:latin typeface="Cabin"/>
                <a:ea typeface="Cabin"/>
                <a:cs typeface="Cabin"/>
                <a:sym typeface="Cabin"/>
              </a:defRPr>
            </a:lvl5pPr>
            <a:lvl6pPr marL="2743200" marR="0" lvl="5" indent="-355600" algn="l" rtl="0">
              <a:lnSpc>
                <a:spcPct val="100000"/>
              </a:lnSpc>
              <a:spcBef>
                <a:spcPts val="400"/>
              </a:spcBef>
              <a:spcAft>
                <a:spcPts val="0"/>
              </a:spcAft>
              <a:buClr>
                <a:schemeClr val="accent5"/>
              </a:buClr>
              <a:buSzPts val="2000"/>
              <a:buFont typeface="Noto Sans Symbols"/>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9pPr>
          </a:lstStyle>
          <a:p>
            <a:endParaRPr/>
          </a:p>
        </p:txBody>
      </p:sp>
      <p:sp>
        <p:nvSpPr>
          <p:cNvPr id="52" name="Google Shape;52;p6"/>
          <p:cNvSpPr txBox="1">
            <a:spLocks noGrp="1"/>
          </p:cNvSpPr>
          <p:nvPr>
            <p:ph type="body" idx="4"/>
          </p:nvPr>
        </p:nvSpPr>
        <p:spPr>
          <a:xfrm>
            <a:off x="4663440" y="969336"/>
            <a:ext cx="4023360" cy="4114800"/>
          </a:xfrm>
          <a:prstGeom prst="rect">
            <a:avLst/>
          </a:prstGeom>
          <a:noFill/>
          <a:ln w="10775" cap="flat" cmpd="sng">
            <a:solidFill>
              <a:schemeClr val="lt1"/>
            </a:solidFill>
            <a:prstDash val="dash"/>
            <a:miter lim="800000"/>
            <a:headEnd type="none" w="sm" len="sm"/>
            <a:tailEnd type="none" w="sm" len="sm"/>
          </a:ln>
        </p:spPr>
        <p:txBody>
          <a:bodyPr spcFirstLastPara="1" wrap="square" lIns="91425" tIns="45700" rIns="91425" bIns="45700" anchor="t" anchorCtr="0"/>
          <a:lstStyle>
            <a:lvl1pPr marL="457200" marR="0" lvl="0" indent="-350520" algn="l" rtl="0">
              <a:lnSpc>
                <a:spcPct val="100000"/>
              </a:lnSpc>
              <a:spcBef>
                <a:spcPts val="700"/>
              </a:spcBef>
              <a:spcAft>
                <a:spcPts val="0"/>
              </a:spcAft>
              <a:buClr>
                <a:schemeClr val="accent1"/>
              </a:buClr>
              <a:buSzPts val="1920"/>
              <a:buFont typeface="Noto Sans Symbols"/>
              <a:buChar char="●"/>
              <a:defRPr sz="2400" b="0" i="0" u="none" strike="noStrike" cap="none">
                <a:solidFill>
                  <a:schemeClr val="dk1"/>
                </a:solidFill>
                <a:latin typeface="Cabin"/>
                <a:ea typeface="Cabin"/>
                <a:cs typeface="Cabin"/>
                <a:sym typeface="Cabin"/>
              </a:defRPr>
            </a:lvl1pPr>
            <a:lvl2pPr marL="914400" marR="0" lvl="1" indent="-355600" algn="l" rtl="0">
              <a:lnSpc>
                <a:spcPct val="100000"/>
              </a:lnSpc>
              <a:spcBef>
                <a:spcPts val="700"/>
              </a:spcBef>
              <a:spcAft>
                <a:spcPts val="0"/>
              </a:spcAft>
              <a:buClr>
                <a:schemeClr val="accent1"/>
              </a:buClr>
              <a:buSzPts val="2000"/>
              <a:buFont typeface="Verdana"/>
              <a:buChar char="◦"/>
              <a:defRPr sz="2000" b="0" i="0" u="none" strike="noStrike" cap="none">
                <a:solidFill>
                  <a:schemeClr val="dk1"/>
                </a:solidFill>
                <a:latin typeface="Cabin"/>
                <a:ea typeface="Cabin"/>
                <a:cs typeface="Cabin"/>
                <a:sym typeface="Cabin"/>
              </a:defRPr>
            </a:lvl2pPr>
            <a:lvl3pPr marL="1371600" marR="0" lvl="2" indent="-342900" algn="l" rtl="0">
              <a:lnSpc>
                <a:spcPct val="100000"/>
              </a:lnSpc>
              <a:spcBef>
                <a:spcPts val="700"/>
              </a:spcBef>
              <a:spcAft>
                <a:spcPts val="0"/>
              </a:spcAft>
              <a:buClr>
                <a:schemeClr val="accent2"/>
              </a:buClr>
              <a:buSzPts val="1800"/>
              <a:buFont typeface="Noto Sans Symbols"/>
              <a:buChar char="⚫"/>
              <a:defRPr sz="1800" b="0" i="0" u="none" strike="noStrike" cap="none">
                <a:solidFill>
                  <a:schemeClr val="dk1"/>
                </a:solidFill>
                <a:latin typeface="Cabin"/>
                <a:ea typeface="Cabin"/>
                <a:cs typeface="Cabin"/>
                <a:sym typeface="Cabin"/>
              </a:defRPr>
            </a:lvl3pPr>
            <a:lvl4pPr marL="1828800" marR="0" lvl="3" indent="-330200" algn="l" rtl="0">
              <a:lnSpc>
                <a:spcPct val="100000"/>
              </a:lnSpc>
              <a:spcBef>
                <a:spcPts val="700"/>
              </a:spcBef>
              <a:spcAft>
                <a:spcPts val="0"/>
              </a:spcAft>
              <a:buClr>
                <a:schemeClr val="accent3"/>
              </a:buClr>
              <a:buSzPts val="1600"/>
              <a:buFont typeface="Noto Sans Symbols"/>
              <a:buChar char="⚫"/>
              <a:defRPr sz="1600" b="0" i="0" u="none" strike="noStrike" cap="none">
                <a:solidFill>
                  <a:schemeClr val="dk1"/>
                </a:solidFill>
                <a:latin typeface="Cabin"/>
                <a:ea typeface="Cabin"/>
                <a:cs typeface="Cabin"/>
                <a:sym typeface="Cabin"/>
              </a:defRPr>
            </a:lvl4pPr>
            <a:lvl5pPr marL="2286000" marR="0" lvl="4" indent="-330200" algn="l" rtl="0">
              <a:lnSpc>
                <a:spcPct val="100000"/>
              </a:lnSpc>
              <a:spcBef>
                <a:spcPts val="700"/>
              </a:spcBef>
              <a:spcAft>
                <a:spcPts val="0"/>
              </a:spcAft>
              <a:buClr>
                <a:schemeClr val="accent4"/>
              </a:buClr>
              <a:buSzPts val="1600"/>
              <a:buFont typeface="Noto Sans Symbols"/>
              <a:buChar char="⚫"/>
              <a:defRPr sz="1600" b="0" i="0" u="none" strike="noStrike" cap="none">
                <a:solidFill>
                  <a:schemeClr val="dk1"/>
                </a:solidFill>
                <a:latin typeface="Cabin"/>
                <a:ea typeface="Cabin"/>
                <a:cs typeface="Cabin"/>
                <a:sym typeface="Cabin"/>
              </a:defRPr>
            </a:lvl5pPr>
            <a:lvl6pPr marL="2743200" marR="0" lvl="5" indent="-355600" algn="l" rtl="0">
              <a:lnSpc>
                <a:spcPct val="100000"/>
              </a:lnSpc>
              <a:spcBef>
                <a:spcPts val="400"/>
              </a:spcBef>
              <a:spcAft>
                <a:spcPts val="0"/>
              </a:spcAft>
              <a:buClr>
                <a:schemeClr val="accent5"/>
              </a:buClr>
              <a:buSzPts val="2000"/>
              <a:buFont typeface="Noto Sans Symbols"/>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9pPr>
          </a:lstStyle>
          <a:p>
            <a:endParaRPr/>
          </a:p>
        </p:txBody>
      </p:sp>
      <p:sp>
        <p:nvSpPr>
          <p:cNvPr id="53" name="Google Shape;53;p6"/>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lstStyle>
            <a:lvl1pPr marR="0" lvl="0" algn="r" rtl="0">
              <a:spcBef>
                <a:spcPts val="0"/>
              </a:spcBef>
              <a:spcAft>
                <a:spcPts val="0"/>
              </a:spcAft>
              <a:buSzPts val="1400"/>
              <a:buNone/>
              <a:defRPr sz="1200" b="0" i="0" u="none" strike="noStrike" cap="none">
                <a:solidFill>
                  <a:srgbClr val="9BADB1"/>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54" name="Google Shape;54;p6"/>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rgbClr val="9BADB1"/>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55" name="Google Shape;55;p6"/>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1200" b="0" i="0" u="none" strike="noStrike" cap="none">
                <a:solidFill>
                  <a:srgbClr val="9BADB1"/>
                </a:solidFill>
                <a:latin typeface="Cabin"/>
                <a:ea typeface="Cabin"/>
                <a:cs typeface="Cabin"/>
                <a:sym typeface="Cabin"/>
              </a:defRPr>
            </a:lvl1pPr>
            <a:lvl2pPr marL="0" marR="0" lvl="1" indent="0" algn="ctr" rtl="0">
              <a:spcBef>
                <a:spcPts val="0"/>
              </a:spcBef>
              <a:buNone/>
              <a:defRPr sz="1200" b="0" i="0" u="none" strike="noStrike" cap="none">
                <a:solidFill>
                  <a:srgbClr val="9BADB1"/>
                </a:solidFill>
                <a:latin typeface="Cabin"/>
                <a:ea typeface="Cabin"/>
                <a:cs typeface="Cabin"/>
                <a:sym typeface="Cabin"/>
              </a:defRPr>
            </a:lvl2pPr>
            <a:lvl3pPr marL="0" marR="0" lvl="2" indent="0" algn="ctr" rtl="0">
              <a:spcBef>
                <a:spcPts val="0"/>
              </a:spcBef>
              <a:buNone/>
              <a:defRPr sz="1200" b="0" i="0" u="none" strike="noStrike" cap="none">
                <a:solidFill>
                  <a:srgbClr val="9BADB1"/>
                </a:solidFill>
                <a:latin typeface="Cabin"/>
                <a:ea typeface="Cabin"/>
                <a:cs typeface="Cabin"/>
                <a:sym typeface="Cabin"/>
              </a:defRPr>
            </a:lvl3pPr>
            <a:lvl4pPr marL="0" marR="0" lvl="3" indent="0" algn="ctr" rtl="0">
              <a:spcBef>
                <a:spcPts val="0"/>
              </a:spcBef>
              <a:buNone/>
              <a:defRPr sz="1200" b="0" i="0" u="none" strike="noStrike" cap="none">
                <a:solidFill>
                  <a:srgbClr val="9BADB1"/>
                </a:solidFill>
                <a:latin typeface="Cabin"/>
                <a:ea typeface="Cabin"/>
                <a:cs typeface="Cabin"/>
                <a:sym typeface="Cabin"/>
              </a:defRPr>
            </a:lvl4pPr>
            <a:lvl5pPr marL="0" marR="0" lvl="4" indent="0" algn="ctr" rtl="0">
              <a:spcBef>
                <a:spcPts val="0"/>
              </a:spcBef>
              <a:buNone/>
              <a:defRPr sz="1200" b="0" i="0" u="none" strike="noStrike" cap="none">
                <a:solidFill>
                  <a:srgbClr val="9BADB1"/>
                </a:solidFill>
                <a:latin typeface="Cabin"/>
                <a:ea typeface="Cabin"/>
                <a:cs typeface="Cabin"/>
                <a:sym typeface="Cabin"/>
              </a:defRPr>
            </a:lvl5pPr>
            <a:lvl6pPr marL="0" marR="0" lvl="5" indent="0" algn="ctr" rtl="0">
              <a:spcBef>
                <a:spcPts val="0"/>
              </a:spcBef>
              <a:buNone/>
              <a:defRPr sz="1200" b="0" i="0" u="none" strike="noStrike" cap="none">
                <a:solidFill>
                  <a:srgbClr val="9BADB1"/>
                </a:solidFill>
                <a:latin typeface="Cabin"/>
                <a:ea typeface="Cabin"/>
                <a:cs typeface="Cabin"/>
                <a:sym typeface="Cabin"/>
              </a:defRPr>
            </a:lvl6pPr>
            <a:lvl7pPr marL="0" marR="0" lvl="6" indent="0" algn="ctr" rtl="0">
              <a:spcBef>
                <a:spcPts val="0"/>
              </a:spcBef>
              <a:buNone/>
              <a:defRPr sz="1200" b="0" i="0" u="none" strike="noStrike" cap="none">
                <a:solidFill>
                  <a:srgbClr val="9BADB1"/>
                </a:solidFill>
                <a:latin typeface="Cabin"/>
                <a:ea typeface="Cabin"/>
                <a:cs typeface="Cabin"/>
                <a:sym typeface="Cabin"/>
              </a:defRPr>
            </a:lvl7pPr>
            <a:lvl8pPr marL="0" marR="0" lvl="7" indent="0" algn="ctr" rtl="0">
              <a:spcBef>
                <a:spcPts val="0"/>
              </a:spcBef>
              <a:buNone/>
              <a:defRPr sz="1200" b="0" i="0" u="none" strike="noStrike" cap="none">
                <a:solidFill>
                  <a:srgbClr val="9BADB1"/>
                </a:solidFill>
                <a:latin typeface="Cabin"/>
                <a:ea typeface="Cabin"/>
                <a:cs typeface="Cabin"/>
                <a:sym typeface="Cabin"/>
              </a:defRPr>
            </a:lvl8pPr>
            <a:lvl9pPr marL="0" marR="0" lvl="8" indent="0" algn="ctr" rtl="0">
              <a:spcBef>
                <a:spcPts val="0"/>
              </a:spcBef>
              <a:buNone/>
              <a:defRPr sz="1200" b="0" i="0" u="none" strike="noStrike" cap="none">
                <a:solidFill>
                  <a:srgbClr val="9BADB1"/>
                </a:solidFill>
                <a:latin typeface="Cabin"/>
                <a:ea typeface="Cabin"/>
                <a:cs typeface="Cabin"/>
                <a:sym typeface="Cabin"/>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7"/>
          <p:cNvSpPr txBox="1">
            <a:spLocks noGrp="1"/>
          </p:cNvSpPr>
          <p:nvPr>
            <p:ph type="title"/>
          </p:nvPr>
        </p:nvSpPr>
        <p:spPr>
          <a:xfrm>
            <a:off x="1435608" y="274320"/>
            <a:ext cx="749808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444454"/>
              </a:buClr>
              <a:buSzPts val="4300"/>
              <a:buFont typeface="Cabin"/>
              <a:buNone/>
              <a:defRPr sz="4300" b="0" i="0" u="none" strike="noStrike" cap="none">
                <a:solidFill>
                  <a:srgbClr val="444454"/>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8" name="Google Shape;58;p7"/>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lstStyle>
            <a:lvl1pPr marR="0" lvl="0" algn="r" rtl="0">
              <a:spcBef>
                <a:spcPts val="0"/>
              </a:spcBef>
              <a:spcAft>
                <a:spcPts val="0"/>
              </a:spcAft>
              <a:buSzPts val="1400"/>
              <a:buNone/>
              <a:defRPr sz="1200" b="0" i="0" u="none" strike="noStrike" cap="none">
                <a:solidFill>
                  <a:srgbClr val="9BADB1"/>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59" name="Google Shape;59;p7"/>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rgbClr val="9BADB1"/>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60" name="Google Shape;60;p7"/>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1200" b="0" i="0" u="none" strike="noStrike" cap="none">
                <a:solidFill>
                  <a:srgbClr val="9BADB1"/>
                </a:solidFill>
                <a:latin typeface="Cabin"/>
                <a:ea typeface="Cabin"/>
                <a:cs typeface="Cabin"/>
                <a:sym typeface="Cabin"/>
              </a:defRPr>
            </a:lvl1pPr>
            <a:lvl2pPr marL="0" marR="0" lvl="1" indent="0" algn="ctr" rtl="0">
              <a:spcBef>
                <a:spcPts val="0"/>
              </a:spcBef>
              <a:buNone/>
              <a:defRPr sz="1200" b="0" i="0" u="none" strike="noStrike" cap="none">
                <a:solidFill>
                  <a:srgbClr val="9BADB1"/>
                </a:solidFill>
                <a:latin typeface="Cabin"/>
                <a:ea typeface="Cabin"/>
                <a:cs typeface="Cabin"/>
                <a:sym typeface="Cabin"/>
              </a:defRPr>
            </a:lvl2pPr>
            <a:lvl3pPr marL="0" marR="0" lvl="2" indent="0" algn="ctr" rtl="0">
              <a:spcBef>
                <a:spcPts val="0"/>
              </a:spcBef>
              <a:buNone/>
              <a:defRPr sz="1200" b="0" i="0" u="none" strike="noStrike" cap="none">
                <a:solidFill>
                  <a:srgbClr val="9BADB1"/>
                </a:solidFill>
                <a:latin typeface="Cabin"/>
                <a:ea typeface="Cabin"/>
                <a:cs typeface="Cabin"/>
                <a:sym typeface="Cabin"/>
              </a:defRPr>
            </a:lvl3pPr>
            <a:lvl4pPr marL="0" marR="0" lvl="3" indent="0" algn="ctr" rtl="0">
              <a:spcBef>
                <a:spcPts val="0"/>
              </a:spcBef>
              <a:buNone/>
              <a:defRPr sz="1200" b="0" i="0" u="none" strike="noStrike" cap="none">
                <a:solidFill>
                  <a:srgbClr val="9BADB1"/>
                </a:solidFill>
                <a:latin typeface="Cabin"/>
                <a:ea typeface="Cabin"/>
                <a:cs typeface="Cabin"/>
                <a:sym typeface="Cabin"/>
              </a:defRPr>
            </a:lvl4pPr>
            <a:lvl5pPr marL="0" marR="0" lvl="4" indent="0" algn="ctr" rtl="0">
              <a:spcBef>
                <a:spcPts val="0"/>
              </a:spcBef>
              <a:buNone/>
              <a:defRPr sz="1200" b="0" i="0" u="none" strike="noStrike" cap="none">
                <a:solidFill>
                  <a:srgbClr val="9BADB1"/>
                </a:solidFill>
                <a:latin typeface="Cabin"/>
                <a:ea typeface="Cabin"/>
                <a:cs typeface="Cabin"/>
                <a:sym typeface="Cabin"/>
              </a:defRPr>
            </a:lvl5pPr>
            <a:lvl6pPr marL="0" marR="0" lvl="5" indent="0" algn="ctr" rtl="0">
              <a:spcBef>
                <a:spcPts val="0"/>
              </a:spcBef>
              <a:buNone/>
              <a:defRPr sz="1200" b="0" i="0" u="none" strike="noStrike" cap="none">
                <a:solidFill>
                  <a:srgbClr val="9BADB1"/>
                </a:solidFill>
                <a:latin typeface="Cabin"/>
                <a:ea typeface="Cabin"/>
                <a:cs typeface="Cabin"/>
                <a:sym typeface="Cabin"/>
              </a:defRPr>
            </a:lvl6pPr>
            <a:lvl7pPr marL="0" marR="0" lvl="6" indent="0" algn="ctr" rtl="0">
              <a:spcBef>
                <a:spcPts val="0"/>
              </a:spcBef>
              <a:buNone/>
              <a:defRPr sz="1200" b="0" i="0" u="none" strike="noStrike" cap="none">
                <a:solidFill>
                  <a:srgbClr val="9BADB1"/>
                </a:solidFill>
                <a:latin typeface="Cabin"/>
                <a:ea typeface="Cabin"/>
                <a:cs typeface="Cabin"/>
                <a:sym typeface="Cabin"/>
              </a:defRPr>
            </a:lvl7pPr>
            <a:lvl8pPr marL="0" marR="0" lvl="7" indent="0" algn="ctr" rtl="0">
              <a:spcBef>
                <a:spcPts val="0"/>
              </a:spcBef>
              <a:buNone/>
              <a:defRPr sz="1200" b="0" i="0" u="none" strike="noStrike" cap="none">
                <a:solidFill>
                  <a:srgbClr val="9BADB1"/>
                </a:solidFill>
                <a:latin typeface="Cabin"/>
                <a:ea typeface="Cabin"/>
                <a:cs typeface="Cabin"/>
                <a:sym typeface="Cabin"/>
              </a:defRPr>
            </a:lvl8pPr>
            <a:lvl9pPr marL="0" marR="0" lvl="8" indent="0" algn="ctr" rtl="0">
              <a:spcBef>
                <a:spcPts val="0"/>
              </a:spcBef>
              <a:buNone/>
              <a:defRPr sz="1200" b="0" i="0" u="none" strike="noStrike" cap="none">
                <a:solidFill>
                  <a:srgbClr val="9BADB1"/>
                </a:solidFill>
                <a:latin typeface="Cabin"/>
                <a:ea typeface="Cabin"/>
                <a:cs typeface="Cabin"/>
                <a:sym typeface="Cabin"/>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67"/>
        <p:cNvGrpSpPr/>
        <p:nvPr/>
      </p:nvGrpSpPr>
      <p:grpSpPr>
        <a:xfrm>
          <a:off x="0" y="0"/>
          <a:ext cx="0" cy="0"/>
          <a:chOff x="0" y="0"/>
          <a:chExt cx="0" cy="0"/>
        </a:xfrm>
      </p:grpSpPr>
      <p:sp>
        <p:nvSpPr>
          <p:cNvPr id="68" name="Google Shape;68;p9"/>
          <p:cNvSpPr txBox="1">
            <a:spLocks noGrp="1"/>
          </p:cNvSpPr>
          <p:nvPr>
            <p:ph type="title"/>
          </p:nvPr>
        </p:nvSpPr>
        <p:spPr>
          <a:xfrm>
            <a:off x="457200" y="216778"/>
            <a:ext cx="3810000" cy="1162050"/>
          </a:xfrm>
          <a:prstGeom prst="rect">
            <a:avLst/>
          </a:prstGeom>
          <a:noFill/>
          <a:ln>
            <a:noFill/>
          </a:ln>
        </p:spPr>
        <p:txBody>
          <a:bodyPr spcFirstLastPara="1" wrap="square" lIns="91425" tIns="45700" rIns="91425" bIns="45700" anchor="b" anchorCtr="0"/>
          <a:lstStyle>
            <a:lvl1pPr marR="0" lvl="0" algn="l" rtl="0">
              <a:lnSpc>
                <a:spcPct val="90909"/>
              </a:lnSpc>
              <a:spcBef>
                <a:spcPts val="0"/>
              </a:spcBef>
              <a:spcAft>
                <a:spcPts val="0"/>
              </a:spcAft>
              <a:buClr>
                <a:srgbClr val="444454"/>
              </a:buClr>
              <a:buSzPts val="2200"/>
              <a:buFont typeface="Cabin"/>
              <a:buNone/>
              <a:defRPr sz="2200" b="1" i="0" u="none" strike="noStrike" cap="none">
                <a:solidFill>
                  <a:srgbClr val="444454"/>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9" name="Google Shape;69;p9"/>
          <p:cNvSpPr txBox="1">
            <a:spLocks noGrp="1"/>
          </p:cNvSpPr>
          <p:nvPr>
            <p:ph type="body" idx="1"/>
          </p:nvPr>
        </p:nvSpPr>
        <p:spPr>
          <a:xfrm>
            <a:off x="457200" y="1406964"/>
            <a:ext cx="3810000" cy="6985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chemeClr val="accent1"/>
              </a:buClr>
              <a:buSzPts val="1120"/>
              <a:buFont typeface="Noto Sans Symbols"/>
              <a:buNone/>
              <a:defRPr sz="1400" b="0" i="0" u="none" strike="noStrike" cap="none">
                <a:solidFill>
                  <a:schemeClr val="dk1"/>
                </a:solidFill>
                <a:latin typeface="Cabin"/>
                <a:ea typeface="Cabin"/>
                <a:cs typeface="Cabin"/>
                <a:sym typeface="Cabin"/>
              </a:defRPr>
            </a:lvl1pPr>
            <a:lvl2pPr marL="914400" marR="0" lvl="1" indent="-228600" algn="l" rtl="0">
              <a:lnSpc>
                <a:spcPct val="100000"/>
              </a:lnSpc>
              <a:spcBef>
                <a:spcPts val="550"/>
              </a:spcBef>
              <a:spcAft>
                <a:spcPts val="0"/>
              </a:spcAft>
              <a:buClr>
                <a:schemeClr val="accent1"/>
              </a:buClr>
              <a:buSzPts val="1200"/>
              <a:buFont typeface="Verdana"/>
              <a:buNone/>
              <a:defRPr sz="1200" b="0" i="0" u="none" strike="noStrike" cap="none">
                <a:solidFill>
                  <a:schemeClr val="dk1"/>
                </a:solidFill>
                <a:latin typeface="Cabin"/>
                <a:ea typeface="Cabin"/>
                <a:cs typeface="Cabin"/>
                <a:sym typeface="Cabin"/>
              </a:defRPr>
            </a:lvl2pPr>
            <a:lvl3pPr marL="1371600" marR="0" lvl="2" indent="-228600" algn="l" rtl="0">
              <a:lnSpc>
                <a:spcPct val="100000"/>
              </a:lnSpc>
              <a:spcBef>
                <a:spcPts val="200"/>
              </a:spcBef>
              <a:spcAft>
                <a:spcPts val="0"/>
              </a:spcAft>
              <a:buClr>
                <a:schemeClr val="accent2"/>
              </a:buClr>
              <a:buSzPts val="1000"/>
              <a:buFont typeface="Noto Sans Symbols"/>
              <a:buNone/>
              <a:defRPr sz="1000" b="0" i="0" u="none" strike="noStrike" cap="none">
                <a:solidFill>
                  <a:schemeClr val="dk1"/>
                </a:solidFill>
                <a:latin typeface="Cabin"/>
                <a:ea typeface="Cabin"/>
                <a:cs typeface="Cabin"/>
                <a:sym typeface="Cabin"/>
              </a:defRPr>
            </a:lvl3pPr>
            <a:lvl4pPr marL="1828800" marR="0" lvl="3" indent="-228600" algn="l" rtl="0">
              <a:lnSpc>
                <a:spcPct val="100000"/>
              </a:lnSpc>
              <a:spcBef>
                <a:spcPts val="180"/>
              </a:spcBef>
              <a:spcAft>
                <a:spcPts val="0"/>
              </a:spcAft>
              <a:buClr>
                <a:schemeClr val="accent3"/>
              </a:buClr>
              <a:buSzPts val="900"/>
              <a:buFont typeface="Noto Sans Symbols"/>
              <a:buNone/>
              <a:defRPr sz="900" b="0" i="0" u="none" strike="noStrike" cap="none">
                <a:solidFill>
                  <a:schemeClr val="dk1"/>
                </a:solidFill>
                <a:latin typeface="Cabin"/>
                <a:ea typeface="Cabin"/>
                <a:cs typeface="Cabin"/>
                <a:sym typeface="Cabin"/>
              </a:defRPr>
            </a:lvl4pPr>
            <a:lvl5pPr marL="2286000" marR="0" lvl="4" indent="-228600" algn="l" rtl="0">
              <a:lnSpc>
                <a:spcPct val="100000"/>
              </a:lnSpc>
              <a:spcBef>
                <a:spcPts val="180"/>
              </a:spcBef>
              <a:spcAft>
                <a:spcPts val="0"/>
              </a:spcAft>
              <a:buClr>
                <a:schemeClr val="accent4"/>
              </a:buClr>
              <a:buSzPts val="900"/>
              <a:buFont typeface="Noto Sans Symbols"/>
              <a:buNone/>
              <a:defRPr sz="900" b="0" i="0" u="none" strike="noStrike" cap="none">
                <a:solidFill>
                  <a:schemeClr val="dk1"/>
                </a:solidFill>
                <a:latin typeface="Cabin"/>
                <a:ea typeface="Cabin"/>
                <a:cs typeface="Cabin"/>
                <a:sym typeface="Cabin"/>
              </a:defRPr>
            </a:lvl5pPr>
            <a:lvl6pPr marL="2743200" marR="0" lvl="5" indent="-355600" algn="l" rtl="0">
              <a:lnSpc>
                <a:spcPct val="100000"/>
              </a:lnSpc>
              <a:spcBef>
                <a:spcPts val="400"/>
              </a:spcBef>
              <a:spcAft>
                <a:spcPts val="0"/>
              </a:spcAft>
              <a:buClr>
                <a:schemeClr val="accent5"/>
              </a:buClr>
              <a:buSzPts val="2000"/>
              <a:buFont typeface="Noto Sans Symbols"/>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9pPr>
          </a:lstStyle>
          <a:p>
            <a:endParaRPr/>
          </a:p>
        </p:txBody>
      </p:sp>
      <p:sp>
        <p:nvSpPr>
          <p:cNvPr id="70" name="Google Shape;70;p9"/>
          <p:cNvSpPr txBox="1">
            <a:spLocks noGrp="1"/>
          </p:cNvSpPr>
          <p:nvPr>
            <p:ph type="body" idx="2"/>
          </p:nvPr>
        </p:nvSpPr>
        <p:spPr>
          <a:xfrm>
            <a:off x="457200" y="2133600"/>
            <a:ext cx="8153400" cy="3992563"/>
          </a:xfrm>
          <a:prstGeom prst="rect">
            <a:avLst/>
          </a:prstGeom>
          <a:noFill/>
          <a:ln>
            <a:noFill/>
          </a:ln>
        </p:spPr>
        <p:txBody>
          <a:bodyPr spcFirstLastPara="1" wrap="square" lIns="91425" tIns="45700" rIns="91425" bIns="45700" anchor="t" anchorCtr="0"/>
          <a:lstStyle>
            <a:lvl1pPr marL="457200" marR="0" lvl="0" indent="-391160" algn="l" rtl="0">
              <a:lnSpc>
                <a:spcPct val="100000"/>
              </a:lnSpc>
              <a:spcBef>
                <a:spcPts val="600"/>
              </a:spcBef>
              <a:spcAft>
                <a:spcPts val="0"/>
              </a:spcAft>
              <a:buClr>
                <a:schemeClr val="accent1"/>
              </a:buClr>
              <a:buSzPts val="2560"/>
              <a:buFont typeface="Noto Sans Symbols"/>
              <a:buChar char="●"/>
              <a:defRPr sz="3200" b="0" i="0" u="none" strike="noStrike" cap="none">
                <a:solidFill>
                  <a:schemeClr val="dk1"/>
                </a:solidFill>
                <a:latin typeface="Cabin"/>
                <a:ea typeface="Cabin"/>
                <a:cs typeface="Cabin"/>
                <a:sym typeface="Cabin"/>
              </a:defRPr>
            </a:lvl1pPr>
            <a:lvl2pPr marL="914400" marR="0" lvl="1" indent="-406400" algn="l" rtl="0">
              <a:lnSpc>
                <a:spcPct val="100000"/>
              </a:lnSpc>
              <a:spcBef>
                <a:spcPts val="550"/>
              </a:spcBef>
              <a:spcAft>
                <a:spcPts val="0"/>
              </a:spcAft>
              <a:buClr>
                <a:schemeClr val="accent1"/>
              </a:buClr>
              <a:buSzPts val="2800"/>
              <a:buFont typeface="Verdana"/>
              <a:buChar char="◦"/>
              <a:defRPr sz="2800" b="0" i="0" u="none" strike="noStrike" cap="none">
                <a:solidFill>
                  <a:schemeClr val="dk1"/>
                </a:solidFill>
                <a:latin typeface="Cabin"/>
                <a:ea typeface="Cabin"/>
                <a:cs typeface="Cabin"/>
                <a:sym typeface="Cabin"/>
              </a:defRPr>
            </a:lvl2pPr>
            <a:lvl3pPr marL="1371600" marR="0" lvl="2" indent="-381000" algn="l" rtl="0">
              <a:lnSpc>
                <a:spcPct val="100000"/>
              </a:lnSpc>
              <a:spcBef>
                <a:spcPts val="480"/>
              </a:spcBef>
              <a:spcAft>
                <a:spcPts val="0"/>
              </a:spcAft>
              <a:buClr>
                <a:schemeClr val="accent2"/>
              </a:buClr>
              <a:buSzPts val="2400"/>
              <a:buFont typeface="Noto Sans Symbols"/>
              <a:buChar char="⚫"/>
              <a:defRPr sz="2400" b="0" i="0" u="none" strike="noStrike" cap="none">
                <a:solidFill>
                  <a:schemeClr val="dk1"/>
                </a:solidFill>
                <a:latin typeface="Cabin"/>
                <a:ea typeface="Cabin"/>
                <a:cs typeface="Cabin"/>
                <a:sym typeface="Cabin"/>
              </a:defRPr>
            </a:lvl3pPr>
            <a:lvl4pPr marL="1828800" marR="0" lvl="3" indent="-355600" algn="l" rtl="0">
              <a:lnSpc>
                <a:spcPct val="100000"/>
              </a:lnSpc>
              <a:spcBef>
                <a:spcPts val="400"/>
              </a:spcBef>
              <a:spcAft>
                <a:spcPts val="0"/>
              </a:spcAft>
              <a:buClr>
                <a:schemeClr val="accent3"/>
              </a:buClr>
              <a:buSzPts val="2000"/>
              <a:buFont typeface="Noto Sans Symbols"/>
              <a:buChar char="⚫"/>
              <a:defRPr sz="2000" b="0" i="0" u="none" strike="noStrike" cap="none">
                <a:solidFill>
                  <a:schemeClr val="dk1"/>
                </a:solidFill>
                <a:latin typeface="Cabin"/>
                <a:ea typeface="Cabin"/>
                <a:cs typeface="Cabin"/>
                <a:sym typeface="Cabin"/>
              </a:defRPr>
            </a:lvl4pPr>
            <a:lvl5pPr marL="2286000" marR="0" lvl="4" indent="-355600" algn="l" rtl="0">
              <a:lnSpc>
                <a:spcPct val="100000"/>
              </a:lnSpc>
              <a:spcBef>
                <a:spcPts val="400"/>
              </a:spcBef>
              <a:spcAft>
                <a:spcPts val="0"/>
              </a:spcAft>
              <a:buClr>
                <a:schemeClr val="accent4"/>
              </a:buClr>
              <a:buSzPts val="2000"/>
              <a:buFont typeface="Noto Sans Symbols"/>
              <a:buChar char="⚫"/>
              <a:defRPr sz="2000" b="0" i="0" u="none" strike="noStrike" cap="none">
                <a:solidFill>
                  <a:schemeClr val="dk1"/>
                </a:solidFill>
                <a:latin typeface="Cabin"/>
                <a:ea typeface="Cabin"/>
                <a:cs typeface="Cabin"/>
                <a:sym typeface="Cabin"/>
              </a:defRPr>
            </a:lvl5pPr>
            <a:lvl6pPr marL="2743200" marR="0" lvl="5" indent="-355600" algn="l" rtl="0">
              <a:lnSpc>
                <a:spcPct val="100000"/>
              </a:lnSpc>
              <a:spcBef>
                <a:spcPts val="400"/>
              </a:spcBef>
              <a:spcAft>
                <a:spcPts val="0"/>
              </a:spcAft>
              <a:buClr>
                <a:schemeClr val="accent5"/>
              </a:buClr>
              <a:buSzPts val="2000"/>
              <a:buFont typeface="Noto Sans Symbols"/>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9pPr>
          </a:lstStyle>
          <a:p>
            <a:endParaRPr/>
          </a:p>
        </p:txBody>
      </p:sp>
      <p:sp>
        <p:nvSpPr>
          <p:cNvPr id="71" name="Google Shape;71;p9"/>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lstStyle>
            <a:lvl1pPr marR="0" lvl="0" algn="r" rtl="0">
              <a:spcBef>
                <a:spcPts val="0"/>
              </a:spcBef>
              <a:spcAft>
                <a:spcPts val="0"/>
              </a:spcAft>
              <a:buSzPts val="1400"/>
              <a:buNone/>
              <a:defRPr sz="1200" b="0" i="0" u="none" strike="noStrike" cap="none">
                <a:solidFill>
                  <a:srgbClr val="9BADB1"/>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72" name="Google Shape;72;p9"/>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rgbClr val="9BADB1"/>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73" name="Google Shape;73;p9"/>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1200" b="0" i="0" u="none" strike="noStrike" cap="none">
                <a:solidFill>
                  <a:srgbClr val="9BADB1"/>
                </a:solidFill>
                <a:latin typeface="Cabin"/>
                <a:ea typeface="Cabin"/>
                <a:cs typeface="Cabin"/>
                <a:sym typeface="Cabin"/>
              </a:defRPr>
            </a:lvl1pPr>
            <a:lvl2pPr marL="0" marR="0" lvl="1" indent="0" algn="ctr" rtl="0">
              <a:spcBef>
                <a:spcPts val="0"/>
              </a:spcBef>
              <a:buNone/>
              <a:defRPr sz="1200" b="0" i="0" u="none" strike="noStrike" cap="none">
                <a:solidFill>
                  <a:srgbClr val="9BADB1"/>
                </a:solidFill>
                <a:latin typeface="Cabin"/>
                <a:ea typeface="Cabin"/>
                <a:cs typeface="Cabin"/>
                <a:sym typeface="Cabin"/>
              </a:defRPr>
            </a:lvl2pPr>
            <a:lvl3pPr marL="0" marR="0" lvl="2" indent="0" algn="ctr" rtl="0">
              <a:spcBef>
                <a:spcPts val="0"/>
              </a:spcBef>
              <a:buNone/>
              <a:defRPr sz="1200" b="0" i="0" u="none" strike="noStrike" cap="none">
                <a:solidFill>
                  <a:srgbClr val="9BADB1"/>
                </a:solidFill>
                <a:latin typeface="Cabin"/>
                <a:ea typeface="Cabin"/>
                <a:cs typeface="Cabin"/>
                <a:sym typeface="Cabin"/>
              </a:defRPr>
            </a:lvl3pPr>
            <a:lvl4pPr marL="0" marR="0" lvl="3" indent="0" algn="ctr" rtl="0">
              <a:spcBef>
                <a:spcPts val="0"/>
              </a:spcBef>
              <a:buNone/>
              <a:defRPr sz="1200" b="0" i="0" u="none" strike="noStrike" cap="none">
                <a:solidFill>
                  <a:srgbClr val="9BADB1"/>
                </a:solidFill>
                <a:latin typeface="Cabin"/>
                <a:ea typeface="Cabin"/>
                <a:cs typeface="Cabin"/>
                <a:sym typeface="Cabin"/>
              </a:defRPr>
            </a:lvl4pPr>
            <a:lvl5pPr marL="0" marR="0" lvl="4" indent="0" algn="ctr" rtl="0">
              <a:spcBef>
                <a:spcPts val="0"/>
              </a:spcBef>
              <a:buNone/>
              <a:defRPr sz="1200" b="0" i="0" u="none" strike="noStrike" cap="none">
                <a:solidFill>
                  <a:srgbClr val="9BADB1"/>
                </a:solidFill>
                <a:latin typeface="Cabin"/>
                <a:ea typeface="Cabin"/>
                <a:cs typeface="Cabin"/>
                <a:sym typeface="Cabin"/>
              </a:defRPr>
            </a:lvl5pPr>
            <a:lvl6pPr marL="0" marR="0" lvl="5" indent="0" algn="ctr" rtl="0">
              <a:spcBef>
                <a:spcPts val="0"/>
              </a:spcBef>
              <a:buNone/>
              <a:defRPr sz="1200" b="0" i="0" u="none" strike="noStrike" cap="none">
                <a:solidFill>
                  <a:srgbClr val="9BADB1"/>
                </a:solidFill>
                <a:latin typeface="Cabin"/>
                <a:ea typeface="Cabin"/>
                <a:cs typeface="Cabin"/>
                <a:sym typeface="Cabin"/>
              </a:defRPr>
            </a:lvl6pPr>
            <a:lvl7pPr marL="0" marR="0" lvl="6" indent="0" algn="ctr" rtl="0">
              <a:spcBef>
                <a:spcPts val="0"/>
              </a:spcBef>
              <a:buNone/>
              <a:defRPr sz="1200" b="0" i="0" u="none" strike="noStrike" cap="none">
                <a:solidFill>
                  <a:srgbClr val="9BADB1"/>
                </a:solidFill>
                <a:latin typeface="Cabin"/>
                <a:ea typeface="Cabin"/>
                <a:cs typeface="Cabin"/>
                <a:sym typeface="Cabin"/>
              </a:defRPr>
            </a:lvl7pPr>
            <a:lvl8pPr marL="0" marR="0" lvl="7" indent="0" algn="ctr" rtl="0">
              <a:spcBef>
                <a:spcPts val="0"/>
              </a:spcBef>
              <a:buNone/>
              <a:defRPr sz="1200" b="0" i="0" u="none" strike="noStrike" cap="none">
                <a:solidFill>
                  <a:srgbClr val="9BADB1"/>
                </a:solidFill>
                <a:latin typeface="Cabin"/>
                <a:ea typeface="Cabin"/>
                <a:cs typeface="Cabin"/>
                <a:sym typeface="Cabin"/>
              </a:defRPr>
            </a:lvl8pPr>
            <a:lvl9pPr marL="0" marR="0" lvl="8" indent="0" algn="ctr" rtl="0">
              <a:spcBef>
                <a:spcPts val="0"/>
              </a:spcBef>
              <a:buNone/>
              <a:defRPr sz="1200" b="0" i="0" u="none" strike="noStrike" cap="none">
                <a:solidFill>
                  <a:srgbClr val="9BADB1"/>
                </a:solidFill>
                <a:latin typeface="Cabin"/>
                <a:ea typeface="Cabin"/>
                <a:cs typeface="Cabin"/>
                <a:sym typeface="Cabin"/>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74"/>
        <p:cNvGrpSpPr/>
        <p:nvPr/>
      </p:nvGrpSpPr>
      <p:grpSpPr>
        <a:xfrm>
          <a:off x="0" y="0"/>
          <a:ext cx="0" cy="0"/>
          <a:chOff x="0" y="0"/>
          <a:chExt cx="0" cy="0"/>
        </a:xfrm>
      </p:grpSpPr>
      <p:sp>
        <p:nvSpPr>
          <p:cNvPr id="75" name="Google Shape;75;p10"/>
          <p:cNvSpPr txBox="1">
            <a:spLocks noGrp="1"/>
          </p:cNvSpPr>
          <p:nvPr>
            <p:ph type="title"/>
          </p:nvPr>
        </p:nvSpPr>
        <p:spPr>
          <a:xfrm>
            <a:off x="5886896" y="1066800"/>
            <a:ext cx="2743200" cy="1981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rgbClr val="444454"/>
              </a:buClr>
              <a:buSzPts val="2100"/>
              <a:buFont typeface="Cabin"/>
              <a:buNone/>
              <a:defRPr sz="2100" b="1" i="0" u="none" strike="noStrike" cap="none">
                <a:solidFill>
                  <a:srgbClr val="444454"/>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 name="Google Shape;76;p10"/>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lstStyle>
            <a:lvl1pPr marR="0" lvl="0" algn="r" rtl="0">
              <a:spcBef>
                <a:spcPts val="0"/>
              </a:spcBef>
              <a:spcAft>
                <a:spcPts val="0"/>
              </a:spcAft>
              <a:buSzPts val="1400"/>
              <a:buNone/>
              <a:defRPr sz="1200" b="0" i="0" u="none" strike="noStrike" cap="none">
                <a:solidFill>
                  <a:srgbClr val="9BADB1"/>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77" name="Google Shape;77;p10"/>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rgbClr val="9BADB1"/>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78" name="Google Shape;78;p10"/>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1200" b="0" i="0" u="none" strike="noStrike" cap="none">
                <a:solidFill>
                  <a:srgbClr val="9BADB1"/>
                </a:solidFill>
                <a:latin typeface="Cabin"/>
                <a:ea typeface="Cabin"/>
                <a:cs typeface="Cabin"/>
                <a:sym typeface="Cabin"/>
              </a:defRPr>
            </a:lvl1pPr>
            <a:lvl2pPr marL="0" marR="0" lvl="1" indent="0" algn="ctr" rtl="0">
              <a:spcBef>
                <a:spcPts val="0"/>
              </a:spcBef>
              <a:buNone/>
              <a:defRPr sz="1200" b="0" i="0" u="none" strike="noStrike" cap="none">
                <a:solidFill>
                  <a:srgbClr val="9BADB1"/>
                </a:solidFill>
                <a:latin typeface="Cabin"/>
                <a:ea typeface="Cabin"/>
                <a:cs typeface="Cabin"/>
                <a:sym typeface="Cabin"/>
              </a:defRPr>
            </a:lvl2pPr>
            <a:lvl3pPr marL="0" marR="0" lvl="2" indent="0" algn="ctr" rtl="0">
              <a:spcBef>
                <a:spcPts val="0"/>
              </a:spcBef>
              <a:buNone/>
              <a:defRPr sz="1200" b="0" i="0" u="none" strike="noStrike" cap="none">
                <a:solidFill>
                  <a:srgbClr val="9BADB1"/>
                </a:solidFill>
                <a:latin typeface="Cabin"/>
                <a:ea typeface="Cabin"/>
                <a:cs typeface="Cabin"/>
                <a:sym typeface="Cabin"/>
              </a:defRPr>
            </a:lvl3pPr>
            <a:lvl4pPr marL="0" marR="0" lvl="3" indent="0" algn="ctr" rtl="0">
              <a:spcBef>
                <a:spcPts val="0"/>
              </a:spcBef>
              <a:buNone/>
              <a:defRPr sz="1200" b="0" i="0" u="none" strike="noStrike" cap="none">
                <a:solidFill>
                  <a:srgbClr val="9BADB1"/>
                </a:solidFill>
                <a:latin typeface="Cabin"/>
                <a:ea typeface="Cabin"/>
                <a:cs typeface="Cabin"/>
                <a:sym typeface="Cabin"/>
              </a:defRPr>
            </a:lvl4pPr>
            <a:lvl5pPr marL="0" marR="0" lvl="4" indent="0" algn="ctr" rtl="0">
              <a:spcBef>
                <a:spcPts val="0"/>
              </a:spcBef>
              <a:buNone/>
              <a:defRPr sz="1200" b="0" i="0" u="none" strike="noStrike" cap="none">
                <a:solidFill>
                  <a:srgbClr val="9BADB1"/>
                </a:solidFill>
                <a:latin typeface="Cabin"/>
                <a:ea typeface="Cabin"/>
                <a:cs typeface="Cabin"/>
                <a:sym typeface="Cabin"/>
              </a:defRPr>
            </a:lvl5pPr>
            <a:lvl6pPr marL="0" marR="0" lvl="5" indent="0" algn="ctr" rtl="0">
              <a:spcBef>
                <a:spcPts val="0"/>
              </a:spcBef>
              <a:buNone/>
              <a:defRPr sz="1200" b="0" i="0" u="none" strike="noStrike" cap="none">
                <a:solidFill>
                  <a:srgbClr val="9BADB1"/>
                </a:solidFill>
                <a:latin typeface="Cabin"/>
                <a:ea typeface="Cabin"/>
                <a:cs typeface="Cabin"/>
                <a:sym typeface="Cabin"/>
              </a:defRPr>
            </a:lvl6pPr>
            <a:lvl7pPr marL="0" marR="0" lvl="6" indent="0" algn="ctr" rtl="0">
              <a:spcBef>
                <a:spcPts val="0"/>
              </a:spcBef>
              <a:buNone/>
              <a:defRPr sz="1200" b="0" i="0" u="none" strike="noStrike" cap="none">
                <a:solidFill>
                  <a:srgbClr val="9BADB1"/>
                </a:solidFill>
                <a:latin typeface="Cabin"/>
                <a:ea typeface="Cabin"/>
                <a:cs typeface="Cabin"/>
                <a:sym typeface="Cabin"/>
              </a:defRPr>
            </a:lvl7pPr>
            <a:lvl8pPr marL="0" marR="0" lvl="7" indent="0" algn="ctr" rtl="0">
              <a:spcBef>
                <a:spcPts val="0"/>
              </a:spcBef>
              <a:buNone/>
              <a:defRPr sz="1200" b="0" i="0" u="none" strike="noStrike" cap="none">
                <a:solidFill>
                  <a:srgbClr val="9BADB1"/>
                </a:solidFill>
                <a:latin typeface="Cabin"/>
                <a:ea typeface="Cabin"/>
                <a:cs typeface="Cabin"/>
                <a:sym typeface="Cabin"/>
              </a:defRPr>
            </a:lvl8pPr>
            <a:lvl9pPr marL="0" marR="0" lvl="8" indent="0" algn="ctr" rtl="0">
              <a:spcBef>
                <a:spcPts val="0"/>
              </a:spcBef>
              <a:buNone/>
              <a:defRPr sz="1200" b="0" i="0" u="none" strike="noStrike" cap="none">
                <a:solidFill>
                  <a:srgbClr val="9BADB1"/>
                </a:solidFill>
                <a:latin typeface="Cabin"/>
                <a:ea typeface="Cabin"/>
                <a:cs typeface="Cabin"/>
                <a:sym typeface="Cabin"/>
              </a:defRPr>
            </a:lvl9pPr>
          </a:lstStyle>
          <a:p>
            <a:pPr marL="0" lvl="0" indent="0" algn="ctr" rtl="0">
              <a:spcBef>
                <a:spcPts val="0"/>
              </a:spcBef>
              <a:spcAft>
                <a:spcPts val="0"/>
              </a:spcAft>
              <a:buNone/>
            </a:pPr>
            <a:fld id="{00000000-1234-1234-1234-123412341234}" type="slidenum">
              <a:rPr lang="en-US"/>
              <a:t>‹#›</a:t>
            </a:fld>
            <a:endParaRPr/>
          </a:p>
        </p:txBody>
      </p:sp>
      <p:sp>
        <p:nvSpPr>
          <p:cNvPr id="79" name="Google Shape;79;p10"/>
          <p:cNvSpPr/>
          <p:nvPr/>
        </p:nvSpPr>
        <p:spPr>
          <a:xfrm>
            <a:off x="762000" y="1066800"/>
            <a:ext cx="4572000" cy="4572000"/>
          </a:xfrm>
          <a:prstGeom prst="rect">
            <a:avLst/>
          </a:prstGeom>
          <a:solidFill>
            <a:srgbClr val="FFFFFF"/>
          </a:solidFill>
          <a:ln w="88900" cap="sq" cmpd="sng">
            <a:solidFill>
              <a:srgbClr val="FFFFFF"/>
            </a:solidFill>
            <a:prstDash val="solid"/>
            <a:miter lim="800000"/>
            <a:headEnd type="none" w="sm" len="sm"/>
            <a:tailEnd type="none" w="sm" len="sm"/>
          </a:ln>
          <a:effectLst>
            <a:outerShdw blurRad="55500" dist="18500" dir="5400000" algn="tl" rotWithShape="0">
              <a:srgbClr val="000000">
                <a:alpha val="34901"/>
              </a:srgbClr>
            </a:outerShdw>
          </a:effectLst>
        </p:spPr>
        <p:txBody>
          <a:bodyPr spcFirstLastPara="1" wrap="square" lIns="91425" tIns="274300" rIns="91425" bIns="45700" anchor="t" anchorCtr="0">
            <a:noAutofit/>
          </a:bodyPr>
          <a:lstStyle/>
          <a:p>
            <a:pPr marL="0" marR="0" lvl="0" indent="0" algn="l" rtl="0">
              <a:lnSpc>
                <a:spcPct val="93750"/>
              </a:lnSpc>
              <a:spcBef>
                <a:spcPts val="0"/>
              </a:spcBef>
              <a:spcAft>
                <a:spcPts val="0"/>
              </a:spcAft>
              <a:buClr>
                <a:schemeClr val="accent1"/>
              </a:buClr>
              <a:buSzPts val="2560"/>
              <a:buFont typeface="Noto Sans Symbols"/>
              <a:buNone/>
            </a:pPr>
            <a:endParaRPr sz="3200" b="0" i="0" u="none" strike="noStrike" cap="none">
              <a:solidFill>
                <a:schemeClr val="dk1"/>
              </a:solidFill>
              <a:latin typeface="Cabin"/>
              <a:ea typeface="Cabin"/>
              <a:cs typeface="Cabin"/>
              <a:sym typeface="Cabin"/>
            </a:endParaRPr>
          </a:p>
        </p:txBody>
      </p:sp>
      <p:sp>
        <p:nvSpPr>
          <p:cNvPr id="80" name="Google Shape;80;p10"/>
          <p:cNvSpPr>
            <a:spLocks noGrp="1"/>
          </p:cNvSpPr>
          <p:nvPr>
            <p:ph type="pic" idx="2"/>
          </p:nvPr>
        </p:nvSpPr>
        <p:spPr>
          <a:xfrm>
            <a:off x="838200" y="1143003"/>
            <a:ext cx="4419600" cy="3514531"/>
          </a:xfrm>
          <a:prstGeom prst="roundRect">
            <a:avLst>
              <a:gd name="adj" fmla="val 783"/>
            </a:avLst>
          </a:prstGeom>
          <a:solidFill>
            <a:schemeClr val="lt2"/>
          </a:solidFill>
          <a:ln>
            <a:noFill/>
          </a:ln>
        </p:spPr>
        <p:txBody>
          <a:bodyPr spcFirstLastPara="1" wrap="square" lIns="91425" tIns="274300" rIns="91425" bIns="45700" anchor="t" anchorCtr="0"/>
          <a:lstStyle>
            <a:lvl1pPr marR="0" lvl="0" algn="l" rtl="0">
              <a:lnSpc>
                <a:spcPct val="100000"/>
              </a:lnSpc>
              <a:spcBef>
                <a:spcPts val="600"/>
              </a:spcBef>
              <a:spcAft>
                <a:spcPts val="0"/>
              </a:spcAft>
              <a:buClr>
                <a:schemeClr val="accent1"/>
              </a:buClr>
              <a:buSzPts val="2560"/>
              <a:buFont typeface="Noto Sans Symbols"/>
              <a:buNone/>
              <a:defRPr sz="3200" b="0" i="0" u="none" strike="noStrike" cap="none">
                <a:solidFill>
                  <a:schemeClr val="dk1"/>
                </a:solidFill>
                <a:latin typeface="Cabin"/>
                <a:ea typeface="Cabin"/>
                <a:cs typeface="Cabin"/>
                <a:sym typeface="Cabin"/>
              </a:defRPr>
            </a:lvl1pPr>
            <a:lvl2pPr marR="0" lvl="1" algn="l" rtl="0">
              <a:lnSpc>
                <a:spcPct val="100000"/>
              </a:lnSpc>
              <a:spcBef>
                <a:spcPts val="550"/>
              </a:spcBef>
              <a:spcAft>
                <a:spcPts val="0"/>
              </a:spcAft>
              <a:buClr>
                <a:schemeClr val="accent1"/>
              </a:buClr>
              <a:buSzPts val="2800"/>
              <a:buFont typeface="Verdana"/>
              <a:buChar char="◦"/>
              <a:defRPr sz="2800" b="0" i="0" u="none" strike="noStrike" cap="none">
                <a:solidFill>
                  <a:schemeClr val="dk1"/>
                </a:solidFill>
                <a:latin typeface="Cabin"/>
                <a:ea typeface="Cabin"/>
                <a:cs typeface="Cabin"/>
                <a:sym typeface="Cabin"/>
              </a:defRPr>
            </a:lvl2pPr>
            <a:lvl3pPr marR="0" lvl="2" algn="l" rtl="0">
              <a:lnSpc>
                <a:spcPct val="100000"/>
              </a:lnSpc>
              <a:spcBef>
                <a:spcPts val="480"/>
              </a:spcBef>
              <a:spcAft>
                <a:spcPts val="0"/>
              </a:spcAft>
              <a:buClr>
                <a:schemeClr val="accent2"/>
              </a:buClr>
              <a:buSzPts val="2400"/>
              <a:buFont typeface="Noto Sans Symbols"/>
              <a:buChar char="⚫"/>
              <a:defRPr sz="2400" b="0" i="0" u="none" strike="noStrike" cap="none">
                <a:solidFill>
                  <a:schemeClr val="dk1"/>
                </a:solidFill>
                <a:latin typeface="Cabin"/>
                <a:ea typeface="Cabin"/>
                <a:cs typeface="Cabin"/>
                <a:sym typeface="Cabin"/>
              </a:defRPr>
            </a:lvl3pPr>
            <a:lvl4pPr marR="0" lvl="3" algn="l" rtl="0">
              <a:lnSpc>
                <a:spcPct val="100000"/>
              </a:lnSpc>
              <a:spcBef>
                <a:spcPts val="400"/>
              </a:spcBef>
              <a:spcAft>
                <a:spcPts val="0"/>
              </a:spcAft>
              <a:buClr>
                <a:schemeClr val="accent3"/>
              </a:buClr>
              <a:buSzPts val="2000"/>
              <a:buFont typeface="Noto Sans Symbols"/>
              <a:buChar char="⚫"/>
              <a:defRPr sz="2000" b="0" i="0" u="none" strike="noStrike" cap="none">
                <a:solidFill>
                  <a:schemeClr val="dk1"/>
                </a:solidFill>
                <a:latin typeface="Cabin"/>
                <a:ea typeface="Cabin"/>
                <a:cs typeface="Cabin"/>
                <a:sym typeface="Cabin"/>
              </a:defRPr>
            </a:lvl4pPr>
            <a:lvl5pPr marR="0" lvl="4" algn="l" rtl="0">
              <a:lnSpc>
                <a:spcPct val="100000"/>
              </a:lnSpc>
              <a:spcBef>
                <a:spcPts val="400"/>
              </a:spcBef>
              <a:spcAft>
                <a:spcPts val="0"/>
              </a:spcAft>
              <a:buClr>
                <a:schemeClr val="accent4"/>
              </a:buClr>
              <a:buSzPts val="2000"/>
              <a:buFont typeface="Noto Sans Symbols"/>
              <a:buChar char="⚫"/>
              <a:defRPr sz="2000" b="0" i="0" u="none" strike="noStrike" cap="none">
                <a:solidFill>
                  <a:schemeClr val="dk1"/>
                </a:solidFill>
                <a:latin typeface="Cabin"/>
                <a:ea typeface="Cabin"/>
                <a:cs typeface="Cabin"/>
                <a:sym typeface="Cabin"/>
              </a:defRPr>
            </a:lvl5pPr>
            <a:lvl6pPr marR="0" lvl="5" algn="l" rtl="0">
              <a:lnSpc>
                <a:spcPct val="100000"/>
              </a:lnSpc>
              <a:spcBef>
                <a:spcPts val="400"/>
              </a:spcBef>
              <a:spcAft>
                <a:spcPts val="0"/>
              </a:spcAft>
              <a:buClr>
                <a:schemeClr val="accent5"/>
              </a:buClr>
              <a:buSzPts val="2000"/>
              <a:buFont typeface="Noto Sans Symbols"/>
              <a:buChar char="⚫"/>
              <a:defRPr sz="2000" b="0" i="0" u="none" strike="noStrike" cap="none">
                <a:solidFill>
                  <a:schemeClr val="dk1"/>
                </a:solidFill>
                <a:latin typeface="Cabin"/>
                <a:ea typeface="Cabin"/>
                <a:cs typeface="Cabin"/>
                <a:sym typeface="Cabin"/>
              </a:defRPr>
            </a:lvl6pPr>
            <a:lvl7pPr marR="0" lvl="6"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7pPr>
            <a:lvl8pPr marR="0" lvl="7"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8pPr>
            <a:lvl9pPr marR="0" lvl="8"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9pPr>
          </a:lstStyle>
          <a:p>
            <a:endParaRPr/>
          </a:p>
        </p:txBody>
      </p:sp>
      <p:sp>
        <p:nvSpPr>
          <p:cNvPr id="81" name="Google Shape;81;p10"/>
          <p:cNvSpPr/>
          <p:nvPr/>
        </p:nvSpPr>
        <p:spPr>
          <a:xfrm rot="-2131329">
            <a:off x="396725" y="954341"/>
            <a:ext cx="685800" cy="204310"/>
          </a:xfrm>
          <a:prstGeom prst="flowChartProcess">
            <a:avLst/>
          </a:prstGeom>
          <a:solidFill>
            <a:srgbClr val="FBFBFB">
              <a:alpha val="44705"/>
            </a:srgbClr>
          </a:solidFill>
          <a:ln w="9525" cap="rnd" cmpd="sng">
            <a:solidFill>
              <a:srgbClr val="FFFFFF"/>
            </a:solidFill>
            <a:prstDash val="solid"/>
            <a:round/>
            <a:headEnd type="none" w="sm" len="sm"/>
            <a:tailEnd type="none" w="sm" len="sm"/>
          </a:ln>
          <a:effectLst>
            <a:outerShdw blurRad="25400" dist="25400" dir="3300000" sx="96000" sy="96000" algn="tl" rotWithShape="0">
              <a:srgbClr val="CBE3E7">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bin"/>
              <a:ea typeface="Cabin"/>
              <a:cs typeface="Cabin"/>
              <a:sym typeface="Cabin"/>
            </a:endParaRPr>
          </a:p>
        </p:txBody>
      </p:sp>
      <p:sp>
        <p:nvSpPr>
          <p:cNvPr id="82" name="Google Shape;82;p10"/>
          <p:cNvSpPr/>
          <p:nvPr/>
        </p:nvSpPr>
        <p:spPr>
          <a:xfrm rot="2103354" flipH="1">
            <a:off x="5003667" y="936786"/>
            <a:ext cx="649224" cy="204310"/>
          </a:xfrm>
          <a:prstGeom prst="flowChartProcess">
            <a:avLst/>
          </a:prstGeom>
          <a:solidFill>
            <a:srgbClr val="FBFBFB">
              <a:alpha val="44705"/>
            </a:srgbClr>
          </a:solidFill>
          <a:ln w="9525" cap="rnd" cmpd="sng">
            <a:solidFill>
              <a:srgbClr val="FFFFFF"/>
            </a:solidFill>
            <a:prstDash val="solid"/>
            <a:round/>
            <a:headEnd type="none" w="sm" len="sm"/>
            <a:tailEnd type="none" w="sm" len="sm"/>
          </a:ln>
          <a:effectLst>
            <a:outerShdw blurRad="25400" dist="25400" dir="3300000" sx="96000" sy="96000" algn="tl" rotWithShape="0">
              <a:schemeClr val="lt2">
                <a:alpha val="20000"/>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bin"/>
              <a:ea typeface="Cabin"/>
              <a:cs typeface="Cabin"/>
              <a:sym typeface="Cabin"/>
            </a:endParaRPr>
          </a:p>
        </p:txBody>
      </p:sp>
      <p:sp>
        <p:nvSpPr>
          <p:cNvPr id="83" name="Google Shape;83;p10"/>
          <p:cNvSpPr txBox="1">
            <a:spLocks noGrp="1"/>
          </p:cNvSpPr>
          <p:nvPr>
            <p:ph type="body" idx="1"/>
          </p:nvPr>
        </p:nvSpPr>
        <p:spPr>
          <a:xfrm>
            <a:off x="838200" y="4800600"/>
            <a:ext cx="4419600" cy="762000"/>
          </a:xfrm>
          <a:prstGeom prst="rect">
            <a:avLst/>
          </a:prstGeom>
          <a:noFill/>
          <a:ln>
            <a:noFill/>
          </a:ln>
        </p:spPr>
        <p:txBody>
          <a:bodyPr spcFirstLastPara="1" wrap="square" lIns="91425" tIns="45700" rIns="91425" bIns="45700" anchor="ctr" anchorCtr="0"/>
          <a:lstStyle>
            <a:lvl1pPr marL="457200" marR="0" lvl="0" indent="-228600" algn="l" rtl="0">
              <a:lnSpc>
                <a:spcPct val="114285"/>
              </a:lnSpc>
              <a:spcBef>
                <a:spcPts val="0"/>
              </a:spcBef>
              <a:spcAft>
                <a:spcPts val="0"/>
              </a:spcAft>
              <a:buClr>
                <a:schemeClr val="accent1"/>
              </a:buClr>
              <a:buSzPts val="1120"/>
              <a:buFont typeface="Noto Sans Symbols"/>
              <a:buNone/>
              <a:defRPr sz="1400" b="0" i="0" u="none" strike="noStrike" cap="none">
                <a:solidFill>
                  <a:srgbClr val="777777"/>
                </a:solidFill>
                <a:latin typeface="Cabin"/>
                <a:ea typeface="Cabin"/>
                <a:cs typeface="Cabin"/>
                <a:sym typeface="Cabin"/>
              </a:defRPr>
            </a:lvl1pPr>
            <a:lvl2pPr marL="914400" marR="0" lvl="1" indent="-304800" algn="l" rtl="0">
              <a:lnSpc>
                <a:spcPct val="100000"/>
              </a:lnSpc>
              <a:spcBef>
                <a:spcPts val="550"/>
              </a:spcBef>
              <a:spcAft>
                <a:spcPts val="0"/>
              </a:spcAft>
              <a:buClr>
                <a:schemeClr val="accent1"/>
              </a:buClr>
              <a:buSzPts val="1200"/>
              <a:buFont typeface="Verdana"/>
              <a:buChar char="◦"/>
              <a:defRPr sz="1200" b="0" i="0" u="none" strike="noStrike" cap="none">
                <a:solidFill>
                  <a:schemeClr val="dk1"/>
                </a:solidFill>
                <a:latin typeface="Cabin"/>
                <a:ea typeface="Cabin"/>
                <a:cs typeface="Cabin"/>
                <a:sym typeface="Cabin"/>
              </a:defRPr>
            </a:lvl2pPr>
            <a:lvl3pPr marL="1371600" marR="0" lvl="2" indent="-292100" algn="l" rtl="0">
              <a:lnSpc>
                <a:spcPct val="100000"/>
              </a:lnSpc>
              <a:spcBef>
                <a:spcPts val="200"/>
              </a:spcBef>
              <a:spcAft>
                <a:spcPts val="0"/>
              </a:spcAft>
              <a:buClr>
                <a:schemeClr val="accent2"/>
              </a:buClr>
              <a:buSzPts val="1000"/>
              <a:buFont typeface="Noto Sans Symbols"/>
              <a:buChar char="⚫"/>
              <a:defRPr sz="1000" b="0" i="0" u="none" strike="noStrike" cap="none">
                <a:solidFill>
                  <a:schemeClr val="dk1"/>
                </a:solidFill>
                <a:latin typeface="Cabin"/>
                <a:ea typeface="Cabin"/>
                <a:cs typeface="Cabin"/>
                <a:sym typeface="Cabin"/>
              </a:defRPr>
            </a:lvl3pPr>
            <a:lvl4pPr marL="1828800" marR="0" lvl="3" indent="-285750" algn="l" rtl="0">
              <a:lnSpc>
                <a:spcPct val="100000"/>
              </a:lnSpc>
              <a:spcBef>
                <a:spcPts val="180"/>
              </a:spcBef>
              <a:spcAft>
                <a:spcPts val="0"/>
              </a:spcAft>
              <a:buClr>
                <a:schemeClr val="accent3"/>
              </a:buClr>
              <a:buSzPts val="900"/>
              <a:buFont typeface="Noto Sans Symbols"/>
              <a:buChar char="⚫"/>
              <a:defRPr sz="900" b="0" i="0" u="none" strike="noStrike" cap="none">
                <a:solidFill>
                  <a:schemeClr val="dk1"/>
                </a:solidFill>
                <a:latin typeface="Cabin"/>
                <a:ea typeface="Cabin"/>
                <a:cs typeface="Cabin"/>
                <a:sym typeface="Cabin"/>
              </a:defRPr>
            </a:lvl4pPr>
            <a:lvl5pPr marL="2286000" marR="0" lvl="4" indent="-285750" algn="l" rtl="0">
              <a:lnSpc>
                <a:spcPct val="100000"/>
              </a:lnSpc>
              <a:spcBef>
                <a:spcPts val="180"/>
              </a:spcBef>
              <a:spcAft>
                <a:spcPts val="0"/>
              </a:spcAft>
              <a:buClr>
                <a:schemeClr val="accent4"/>
              </a:buClr>
              <a:buSzPts val="900"/>
              <a:buFont typeface="Noto Sans Symbols"/>
              <a:buChar char="⚫"/>
              <a:defRPr sz="900" b="0" i="0" u="none" strike="noStrike" cap="none">
                <a:solidFill>
                  <a:schemeClr val="dk1"/>
                </a:solidFill>
                <a:latin typeface="Cabin"/>
                <a:ea typeface="Cabin"/>
                <a:cs typeface="Cabin"/>
                <a:sym typeface="Cabin"/>
              </a:defRPr>
            </a:lvl5pPr>
            <a:lvl6pPr marL="2743200" marR="0" lvl="5" indent="-355600" algn="l" rtl="0">
              <a:lnSpc>
                <a:spcPct val="100000"/>
              </a:lnSpc>
              <a:spcBef>
                <a:spcPts val="400"/>
              </a:spcBef>
              <a:spcAft>
                <a:spcPts val="0"/>
              </a:spcAft>
              <a:buClr>
                <a:schemeClr val="accent5"/>
              </a:buClr>
              <a:buSzPts val="2000"/>
              <a:buFont typeface="Noto Sans Symbols"/>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4"/>
        <p:cNvGrpSpPr/>
        <p:nvPr/>
      </p:nvGrpSpPr>
      <p:grpSpPr>
        <a:xfrm>
          <a:off x="0" y="0"/>
          <a:ext cx="0" cy="0"/>
          <a:chOff x="0" y="0"/>
          <a:chExt cx="0" cy="0"/>
        </a:xfrm>
      </p:grpSpPr>
      <p:sp>
        <p:nvSpPr>
          <p:cNvPr id="85" name="Google Shape;85;p11"/>
          <p:cNvSpPr txBox="1">
            <a:spLocks noGrp="1"/>
          </p:cNvSpPr>
          <p:nvPr>
            <p:ph type="title"/>
          </p:nvPr>
        </p:nvSpPr>
        <p:spPr>
          <a:xfrm>
            <a:off x="1435608" y="274638"/>
            <a:ext cx="749808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444454"/>
              </a:buClr>
              <a:buSzPts val="4300"/>
              <a:buFont typeface="Cabin"/>
              <a:buNone/>
              <a:defRPr sz="4300" b="0" i="0" u="none" strike="noStrike" cap="none">
                <a:solidFill>
                  <a:srgbClr val="444454"/>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1"/>
          <p:cNvSpPr txBox="1">
            <a:spLocks noGrp="1"/>
          </p:cNvSpPr>
          <p:nvPr>
            <p:ph type="body" idx="1"/>
          </p:nvPr>
        </p:nvSpPr>
        <p:spPr>
          <a:xfrm rot="5400000">
            <a:off x="2784348" y="99060"/>
            <a:ext cx="4800600" cy="7498080"/>
          </a:xfrm>
          <a:prstGeom prst="rect">
            <a:avLst/>
          </a:prstGeom>
          <a:noFill/>
          <a:ln>
            <a:noFill/>
          </a:ln>
        </p:spPr>
        <p:txBody>
          <a:bodyPr spcFirstLastPara="1" wrap="square" lIns="91425" tIns="45700" rIns="91425" bIns="45700" anchor="t" anchorCtr="0"/>
          <a:lstStyle>
            <a:lvl1pPr marL="457200" marR="0" lvl="0" indent="-391160" algn="l" rtl="0">
              <a:lnSpc>
                <a:spcPct val="100000"/>
              </a:lnSpc>
              <a:spcBef>
                <a:spcPts val="600"/>
              </a:spcBef>
              <a:spcAft>
                <a:spcPts val="0"/>
              </a:spcAft>
              <a:buClr>
                <a:schemeClr val="accent1"/>
              </a:buClr>
              <a:buSzPts val="2560"/>
              <a:buFont typeface="Noto Sans Symbols"/>
              <a:buChar char="●"/>
              <a:defRPr sz="3200" b="0" i="0" u="none" strike="noStrike" cap="none">
                <a:solidFill>
                  <a:schemeClr val="dk1"/>
                </a:solidFill>
                <a:latin typeface="Cabin"/>
                <a:ea typeface="Cabin"/>
                <a:cs typeface="Cabin"/>
                <a:sym typeface="Cabin"/>
              </a:defRPr>
            </a:lvl1pPr>
            <a:lvl2pPr marL="914400" marR="0" lvl="1" indent="-406400" algn="l" rtl="0">
              <a:lnSpc>
                <a:spcPct val="100000"/>
              </a:lnSpc>
              <a:spcBef>
                <a:spcPts val="550"/>
              </a:spcBef>
              <a:spcAft>
                <a:spcPts val="0"/>
              </a:spcAft>
              <a:buClr>
                <a:schemeClr val="accent1"/>
              </a:buClr>
              <a:buSzPts val="2800"/>
              <a:buFont typeface="Verdana"/>
              <a:buChar char="◦"/>
              <a:defRPr sz="2800" b="0" i="0" u="none" strike="noStrike" cap="none">
                <a:solidFill>
                  <a:schemeClr val="dk1"/>
                </a:solidFill>
                <a:latin typeface="Cabin"/>
                <a:ea typeface="Cabin"/>
                <a:cs typeface="Cabin"/>
                <a:sym typeface="Cabin"/>
              </a:defRPr>
            </a:lvl2pPr>
            <a:lvl3pPr marL="1371600" marR="0" lvl="2" indent="-381000" algn="l" rtl="0">
              <a:lnSpc>
                <a:spcPct val="100000"/>
              </a:lnSpc>
              <a:spcBef>
                <a:spcPts val="480"/>
              </a:spcBef>
              <a:spcAft>
                <a:spcPts val="0"/>
              </a:spcAft>
              <a:buClr>
                <a:schemeClr val="accent2"/>
              </a:buClr>
              <a:buSzPts val="2400"/>
              <a:buFont typeface="Noto Sans Symbols"/>
              <a:buChar char="⚫"/>
              <a:defRPr sz="2400" b="0" i="0" u="none" strike="noStrike" cap="none">
                <a:solidFill>
                  <a:schemeClr val="dk1"/>
                </a:solidFill>
                <a:latin typeface="Cabin"/>
                <a:ea typeface="Cabin"/>
                <a:cs typeface="Cabin"/>
                <a:sym typeface="Cabin"/>
              </a:defRPr>
            </a:lvl3pPr>
            <a:lvl4pPr marL="1828800" marR="0" lvl="3" indent="-355600" algn="l" rtl="0">
              <a:lnSpc>
                <a:spcPct val="100000"/>
              </a:lnSpc>
              <a:spcBef>
                <a:spcPts val="400"/>
              </a:spcBef>
              <a:spcAft>
                <a:spcPts val="0"/>
              </a:spcAft>
              <a:buClr>
                <a:schemeClr val="accent3"/>
              </a:buClr>
              <a:buSzPts val="2000"/>
              <a:buFont typeface="Noto Sans Symbols"/>
              <a:buChar char="⚫"/>
              <a:defRPr sz="2000" b="0" i="0" u="none" strike="noStrike" cap="none">
                <a:solidFill>
                  <a:schemeClr val="dk1"/>
                </a:solidFill>
                <a:latin typeface="Cabin"/>
                <a:ea typeface="Cabin"/>
                <a:cs typeface="Cabin"/>
                <a:sym typeface="Cabin"/>
              </a:defRPr>
            </a:lvl4pPr>
            <a:lvl5pPr marL="2286000" marR="0" lvl="4" indent="-355600" algn="l" rtl="0">
              <a:lnSpc>
                <a:spcPct val="100000"/>
              </a:lnSpc>
              <a:spcBef>
                <a:spcPts val="400"/>
              </a:spcBef>
              <a:spcAft>
                <a:spcPts val="0"/>
              </a:spcAft>
              <a:buClr>
                <a:schemeClr val="accent4"/>
              </a:buClr>
              <a:buSzPts val="2000"/>
              <a:buFont typeface="Noto Sans Symbols"/>
              <a:buChar char="⚫"/>
              <a:defRPr sz="2000" b="0" i="0" u="none" strike="noStrike" cap="none">
                <a:solidFill>
                  <a:schemeClr val="dk1"/>
                </a:solidFill>
                <a:latin typeface="Cabin"/>
                <a:ea typeface="Cabin"/>
                <a:cs typeface="Cabin"/>
                <a:sym typeface="Cabin"/>
              </a:defRPr>
            </a:lvl5pPr>
            <a:lvl6pPr marL="2743200" marR="0" lvl="5" indent="-355600" algn="l" rtl="0">
              <a:lnSpc>
                <a:spcPct val="100000"/>
              </a:lnSpc>
              <a:spcBef>
                <a:spcPts val="400"/>
              </a:spcBef>
              <a:spcAft>
                <a:spcPts val="0"/>
              </a:spcAft>
              <a:buClr>
                <a:schemeClr val="accent5"/>
              </a:buClr>
              <a:buSzPts val="2000"/>
              <a:buFont typeface="Noto Sans Symbols"/>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9pPr>
          </a:lstStyle>
          <a:p>
            <a:endParaRPr/>
          </a:p>
        </p:txBody>
      </p:sp>
      <p:sp>
        <p:nvSpPr>
          <p:cNvPr id="87" name="Google Shape;87;p11"/>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lstStyle>
            <a:lvl1pPr marR="0" lvl="0" algn="r" rtl="0">
              <a:spcBef>
                <a:spcPts val="0"/>
              </a:spcBef>
              <a:spcAft>
                <a:spcPts val="0"/>
              </a:spcAft>
              <a:buSzPts val="1400"/>
              <a:buNone/>
              <a:defRPr sz="1200" b="0" i="0" u="none" strike="noStrike" cap="none">
                <a:solidFill>
                  <a:srgbClr val="9BADB1"/>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88" name="Google Shape;88;p11"/>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rgbClr val="9BADB1"/>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89" name="Google Shape;89;p11"/>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1200" b="0" i="0" u="none" strike="noStrike" cap="none">
                <a:solidFill>
                  <a:srgbClr val="9BADB1"/>
                </a:solidFill>
                <a:latin typeface="Cabin"/>
                <a:ea typeface="Cabin"/>
                <a:cs typeface="Cabin"/>
                <a:sym typeface="Cabin"/>
              </a:defRPr>
            </a:lvl1pPr>
            <a:lvl2pPr marL="0" marR="0" lvl="1" indent="0" algn="ctr" rtl="0">
              <a:spcBef>
                <a:spcPts val="0"/>
              </a:spcBef>
              <a:buNone/>
              <a:defRPr sz="1200" b="0" i="0" u="none" strike="noStrike" cap="none">
                <a:solidFill>
                  <a:srgbClr val="9BADB1"/>
                </a:solidFill>
                <a:latin typeface="Cabin"/>
                <a:ea typeface="Cabin"/>
                <a:cs typeface="Cabin"/>
                <a:sym typeface="Cabin"/>
              </a:defRPr>
            </a:lvl2pPr>
            <a:lvl3pPr marL="0" marR="0" lvl="2" indent="0" algn="ctr" rtl="0">
              <a:spcBef>
                <a:spcPts val="0"/>
              </a:spcBef>
              <a:buNone/>
              <a:defRPr sz="1200" b="0" i="0" u="none" strike="noStrike" cap="none">
                <a:solidFill>
                  <a:srgbClr val="9BADB1"/>
                </a:solidFill>
                <a:latin typeface="Cabin"/>
                <a:ea typeface="Cabin"/>
                <a:cs typeface="Cabin"/>
                <a:sym typeface="Cabin"/>
              </a:defRPr>
            </a:lvl3pPr>
            <a:lvl4pPr marL="0" marR="0" lvl="3" indent="0" algn="ctr" rtl="0">
              <a:spcBef>
                <a:spcPts val="0"/>
              </a:spcBef>
              <a:buNone/>
              <a:defRPr sz="1200" b="0" i="0" u="none" strike="noStrike" cap="none">
                <a:solidFill>
                  <a:srgbClr val="9BADB1"/>
                </a:solidFill>
                <a:latin typeface="Cabin"/>
                <a:ea typeface="Cabin"/>
                <a:cs typeface="Cabin"/>
                <a:sym typeface="Cabin"/>
              </a:defRPr>
            </a:lvl4pPr>
            <a:lvl5pPr marL="0" marR="0" lvl="4" indent="0" algn="ctr" rtl="0">
              <a:spcBef>
                <a:spcPts val="0"/>
              </a:spcBef>
              <a:buNone/>
              <a:defRPr sz="1200" b="0" i="0" u="none" strike="noStrike" cap="none">
                <a:solidFill>
                  <a:srgbClr val="9BADB1"/>
                </a:solidFill>
                <a:latin typeface="Cabin"/>
                <a:ea typeface="Cabin"/>
                <a:cs typeface="Cabin"/>
                <a:sym typeface="Cabin"/>
              </a:defRPr>
            </a:lvl5pPr>
            <a:lvl6pPr marL="0" marR="0" lvl="5" indent="0" algn="ctr" rtl="0">
              <a:spcBef>
                <a:spcPts val="0"/>
              </a:spcBef>
              <a:buNone/>
              <a:defRPr sz="1200" b="0" i="0" u="none" strike="noStrike" cap="none">
                <a:solidFill>
                  <a:srgbClr val="9BADB1"/>
                </a:solidFill>
                <a:latin typeface="Cabin"/>
                <a:ea typeface="Cabin"/>
                <a:cs typeface="Cabin"/>
                <a:sym typeface="Cabin"/>
              </a:defRPr>
            </a:lvl6pPr>
            <a:lvl7pPr marL="0" marR="0" lvl="6" indent="0" algn="ctr" rtl="0">
              <a:spcBef>
                <a:spcPts val="0"/>
              </a:spcBef>
              <a:buNone/>
              <a:defRPr sz="1200" b="0" i="0" u="none" strike="noStrike" cap="none">
                <a:solidFill>
                  <a:srgbClr val="9BADB1"/>
                </a:solidFill>
                <a:latin typeface="Cabin"/>
                <a:ea typeface="Cabin"/>
                <a:cs typeface="Cabin"/>
                <a:sym typeface="Cabin"/>
              </a:defRPr>
            </a:lvl7pPr>
            <a:lvl8pPr marL="0" marR="0" lvl="7" indent="0" algn="ctr" rtl="0">
              <a:spcBef>
                <a:spcPts val="0"/>
              </a:spcBef>
              <a:buNone/>
              <a:defRPr sz="1200" b="0" i="0" u="none" strike="noStrike" cap="none">
                <a:solidFill>
                  <a:srgbClr val="9BADB1"/>
                </a:solidFill>
                <a:latin typeface="Cabin"/>
                <a:ea typeface="Cabin"/>
                <a:cs typeface="Cabin"/>
                <a:sym typeface="Cabin"/>
              </a:defRPr>
            </a:lvl8pPr>
            <a:lvl9pPr marL="0" marR="0" lvl="8" indent="0" algn="ctr" rtl="0">
              <a:spcBef>
                <a:spcPts val="0"/>
              </a:spcBef>
              <a:buNone/>
              <a:defRPr sz="1200" b="0" i="0" u="none" strike="noStrike" cap="none">
                <a:solidFill>
                  <a:srgbClr val="9BADB1"/>
                </a:solidFill>
                <a:latin typeface="Cabin"/>
                <a:ea typeface="Cabin"/>
                <a:cs typeface="Cabin"/>
                <a:sym typeface="Cabin"/>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0"/>
        <p:cNvGrpSpPr/>
        <p:nvPr/>
      </p:nvGrpSpPr>
      <p:grpSpPr>
        <a:xfrm>
          <a:off x="0" y="0"/>
          <a:ext cx="0" cy="0"/>
          <a:chOff x="0" y="0"/>
          <a:chExt cx="0" cy="0"/>
        </a:xfrm>
      </p:grpSpPr>
      <p:sp>
        <p:nvSpPr>
          <p:cNvPr id="91" name="Google Shape;91;p12"/>
          <p:cNvSpPr txBox="1">
            <a:spLocks noGrp="1"/>
          </p:cNvSpPr>
          <p:nvPr>
            <p:ph type="title"/>
          </p:nvPr>
        </p:nvSpPr>
        <p:spPr>
          <a:xfrm rot="5400000">
            <a:off x="4846637" y="2286002"/>
            <a:ext cx="5851525" cy="18288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444454"/>
              </a:buClr>
              <a:buSzPts val="4300"/>
              <a:buFont typeface="Cabin"/>
              <a:buNone/>
              <a:defRPr sz="4300" b="0" i="0" u="none" strike="noStrike" cap="none">
                <a:solidFill>
                  <a:srgbClr val="444454"/>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2" name="Google Shape;92;p12"/>
          <p:cNvSpPr txBox="1">
            <a:spLocks noGrp="1"/>
          </p:cNvSpPr>
          <p:nvPr>
            <p:ph type="body" idx="1"/>
          </p:nvPr>
        </p:nvSpPr>
        <p:spPr>
          <a:xfrm rot="5400000">
            <a:off x="998537" y="419103"/>
            <a:ext cx="5851525" cy="5562600"/>
          </a:xfrm>
          <a:prstGeom prst="rect">
            <a:avLst/>
          </a:prstGeom>
          <a:noFill/>
          <a:ln>
            <a:noFill/>
          </a:ln>
        </p:spPr>
        <p:txBody>
          <a:bodyPr spcFirstLastPara="1" wrap="square" lIns="91425" tIns="45700" rIns="91425" bIns="45700" anchor="t" anchorCtr="0"/>
          <a:lstStyle>
            <a:lvl1pPr marL="457200" marR="0" lvl="0" indent="-391160" algn="l" rtl="0">
              <a:lnSpc>
                <a:spcPct val="100000"/>
              </a:lnSpc>
              <a:spcBef>
                <a:spcPts val="600"/>
              </a:spcBef>
              <a:spcAft>
                <a:spcPts val="0"/>
              </a:spcAft>
              <a:buClr>
                <a:schemeClr val="accent1"/>
              </a:buClr>
              <a:buSzPts val="2560"/>
              <a:buFont typeface="Noto Sans Symbols"/>
              <a:buChar char="●"/>
              <a:defRPr sz="3200" b="0" i="0" u="none" strike="noStrike" cap="none">
                <a:solidFill>
                  <a:schemeClr val="dk1"/>
                </a:solidFill>
                <a:latin typeface="Cabin"/>
                <a:ea typeface="Cabin"/>
                <a:cs typeface="Cabin"/>
                <a:sym typeface="Cabin"/>
              </a:defRPr>
            </a:lvl1pPr>
            <a:lvl2pPr marL="914400" marR="0" lvl="1" indent="-406400" algn="l" rtl="0">
              <a:lnSpc>
                <a:spcPct val="100000"/>
              </a:lnSpc>
              <a:spcBef>
                <a:spcPts val="550"/>
              </a:spcBef>
              <a:spcAft>
                <a:spcPts val="0"/>
              </a:spcAft>
              <a:buClr>
                <a:schemeClr val="accent1"/>
              </a:buClr>
              <a:buSzPts val="2800"/>
              <a:buFont typeface="Verdana"/>
              <a:buChar char="◦"/>
              <a:defRPr sz="2800" b="0" i="0" u="none" strike="noStrike" cap="none">
                <a:solidFill>
                  <a:schemeClr val="dk1"/>
                </a:solidFill>
                <a:latin typeface="Cabin"/>
                <a:ea typeface="Cabin"/>
                <a:cs typeface="Cabin"/>
                <a:sym typeface="Cabin"/>
              </a:defRPr>
            </a:lvl2pPr>
            <a:lvl3pPr marL="1371600" marR="0" lvl="2" indent="-381000" algn="l" rtl="0">
              <a:lnSpc>
                <a:spcPct val="100000"/>
              </a:lnSpc>
              <a:spcBef>
                <a:spcPts val="480"/>
              </a:spcBef>
              <a:spcAft>
                <a:spcPts val="0"/>
              </a:spcAft>
              <a:buClr>
                <a:schemeClr val="accent2"/>
              </a:buClr>
              <a:buSzPts val="2400"/>
              <a:buFont typeface="Noto Sans Symbols"/>
              <a:buChar char="⚫"/>
              <a:defRPr sz="2400" b="0" i="0" u="none" strike="noStrike" cap="none">
                <a:solidFill>
                  <a:schemeClr val="dk1"/>
                </a:solidFill>
                <a:latin typeface="Cabin"/>
                <a:ea typeface="Cabin"/>
                <a:cs typeface="Cabin"/>
                <a:sym typeface="Cabin"/>
              </a:defRPr>
            </a:lvl3pPr>
            <a:lvl4pPr marL="1828800" marR="0" lvl="3" indent="-355600" algn="l" rtl="0">
              <a:lnSpc>
                <a:spcPct val="100000"/>
              </a:lnSpc>
              <a:spcBef>
                <a:spcPts val="400"/>
              </a:spcBef>
              <a:spcAft>
                <a:spcPts val="0"/>
              </a:spcAft>
              <a:buClr>
                <a:schemeClr val="accent3"/>
              </a:buClr>
              <a:buSzPts val="2000"/>
              <a:buFont typeface="Noto Sans Symbols"/>
              <a:buChar char="⚫"/>
              <a:defRPr sz="2000" b="0" i="0" u="none" strike="noStrike" cap="none">
                <a:solidFill>
                  <a:schemeClr val="dk1"/>
                </a:solidFill>
                <a:latin typeface="Cabin"/>
                <a:ea typeface="Cabin"/>
                <a:cs typeface="Cabin"/>
                <a:sym typeface="Cabin"/>
              </a:defRPr>
            </a:lvl4pPr>
            <a:lvl5pPr marL="2286000" marR="0" lvl="4" indent="-355600" algn="l" rtl="0">
              <a:lnSpc>
                <a:spcPct val="100000"/>
              </a:lnSpc>
              <a:spcBef>
                <a:spcPts val="400"/>
              </a:spcBef>
              <a:spcAft>
                <a:spcPts val="0"/>
              </a:spcAft>
              <a:buClr>
                <a:schemeClr val="accent4"/>
              </a:buClr>
              <a:buSzPts val="2000"/>
              <a:buFont typeface="Noto Sans Symbols"/>
              <a:buChar char="⚫"/>
              <a:defRPr sz="2000" b="0" i="0" u="none" strike="noStrike" cap="none">
                <a:solidFill>
                  <a:schemeClr val="dk1"/>
                </a:solidFill>
                <a:latin typeface="Cabin"/>
                <a:ea typeface="Cabin"/>
                <a:cs typeface="Cabin"/>
                <a:sym typeface="Cabin"/>
              </a:defRPr>
            </a:lvl5pPr>
            <a:lvl6pPr marL="2743200" marR="0" lvl="5" indent="-355600" algn="l" rtl="0">
              <a:lnSpc>
                <a:spcPct val="100000"/>
              </a:lnSpc>
              <a:spcBef>
                <a:spcPts val="400"/>
              </a:spcBef>
              <a:spcAft>
                <a:spcPts val="0"/>
              </a:spcAft>
              <a:buClr>
                <a:schemeClr val="accent5"/>
              </a:buClr>
              <a:buSzPts val="2000"/>
              <a:buFont typeface="Noto Sans Symbols"/>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9pPr>
          </a:lstStyle>
          <a:p>
            <a:endParaRPr/>
          </a:p>
        </p:txBody>
      </p:sp>
      <p:sp>
        <p:nvSpPr>
          <p:cNvPr id="93" name="Google Shape;93;p12"/>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lstStyle>
            <a:lvl1pPr marR="0" lvl="0" algn="r" rtl="0">
              <a:spcBef>
                <a:spcPts val="0"/>
              </a:spcBef>
              <a:spcAft>
                <a:spcPts val="0"/>
              </a:spcAft>
              <a:buSzPts val="1400"/>
              <a:buNone/>
              <a:defRPr sz="1200" b="0" i="0" u="none" strike="noStrike" cap="none">
                <a:solidFill>
                  <a:srgbClr val="9BADB1"/>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94" name="Google Shape;94;p12"/>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rgbClr val="9BADB1"/>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95" name="Google Shape;95;p12"/>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1200" b="0" i="0" u="none" strike="noStrike" cap="none">
                <a:solidFill>
                  <a:srgbClr val="9BADB1"/>
                </a:solidFill>
                <a:latin typeface="Cabin"/>
                <a:ea typeface="Cabin"/>
                <a:cs typeface="Cabin"/>
                <a:sym typeface="Cabin"/>
              </a:defRPr>
            </a:lvl1pPr>
            <a:lvl2pPr marL="0" marR="0" lvl="1" indent="0" algn="ctr" rtl="0">
              <a:spcBef>
                <a:spcPts val="0"/>
              </a:spcBef>
              <a:buNone/>
              <a:defRPr sz="1200" b="0" i="0" u="none" strike="noStrike" cap="none">
                <a:solidFill>
                  <a:srgbClr val="9BADB1"/>
                </a:solidFill>
                <a:latin typeface="Cabin"/>
                <a:ea typeface="Cabin"/>
                <a:cs typeface="Cabin"/>
                <a:sym typeface="Cabin"/>
              </a:defRPr>
            </a:lvl2pPr>
            <a:lvl3pPr marL="0" marR="0" lvl="2" indent="0" algn="ctr" rtl="0">
              <a:spcBef>
                <a:spcPts val="0"/>
              </a:spcBef>
              <a:buNone/>
              <a:defRPr sz="1200" b="0" i="0" u="none" strike="noStrike" cap="none">
                <a:solidFill>
                  <a:srgbClr val="9BADB1"/>
                </a:solidFill>
                <a:latin typeface="Cabin"/>
                <a:ea typeface="Cabin"/>
                <a:cs typeface="Cabin"/>
                <a:sym typeface="Cabin"/>
              </a:defRPr>
            </a:lvl3pPr>
            <a:lvl4pPr marL="0" marR="0" lvl="3" indent="0" algn="ctr" rtl="0">
              <a:spcBef>
                <a:spcPts val="0"/>
              </a:spcBef>
              <a:buNone/>
              <a:defRPr sz="1200" b="0" i="0" u="none" strike="noStrike" cap="none">
                <a:solidFill>
                  <a:srgbClr val="9BADB1"/>
                </a:solidFill>
                <a:latin typeface="Cabin"/>
                <a:ea typeface="Cabin"/>
                <a:cs typeface="Cabin"/>
                <a:sym typeface="Cabin"/>
              </a:defRPr>
            </a:lvl4pPr>
            <a:lvl5pPr marL="0" marR="0" lvl="4" indent="0" algn="ctr" rtl="0">
              <a:spcBef>
                <a:spcPts val="0"/>
              </a:spcBef>
              <a:buNone/>
              <a:defRPr sz="1200" b="0" i="0" u="none" strike="noStrike" cap="none">
                <a:solidFill>
                  <a:srgbClr val="9BADB1"/>
                </a:solidFill>
                <a:latin typeface="Cabin"/>
                <a:ea typeface="Cabin"/>
                <a:cs typeface="Cabin"/>
                <a:sym typeface="Cabin"/>
              </a:defRPr>
            </a:lvl5pPr>
            <a:lvl6pPr marL="0" marR="0" lvl="5" indent="0" algn="ctr" rtl="0">
              <a:spcBef>
                <a:spcPts val="0"/>
              </a:spcBef>
              <a:buNone/>
              <a:defRPr sz="1200" b="0" i="0" u="none" strike="noStrike" cap="none">
                <a:solidFill>
                  <a:srgbClr val="9BADB1"/>
                </a:solidFill>
                <a:latin typeface="Cabin"/>
                <a:ea typeface="Cabin"/>
                <a:cs typeface="Cabin"/>
                <a:sym typeface="Cabin"/>
              </a:defRPr>
            </a:lvl6pPr>
            <a:lvl7pPr marL="0" marR="0" lvl="6" indent="0" algn="ctr" rtl="0">
              <a:spcBef>
                <a:spcPts val="0"/>
              </a:spcBef>
              <a:buNone/>
              <a:defRPr sz="1200" b="0" i="0" u="none" strike="noStrike" cap="none">
                <a:solidFill>
                  <a:srgbClr val="9BADB1"/>
                </a:solidFill>
                <a:latin typeface="Cabin"/>
                <a:ea typeface="Cabin"/>
                <a:cs typeface="Cabin"/>
                <a:sym typeface="Cabin"/>
              </a:defRPr>
            </a:lvl7pPr>
            <a:lvl8pPr marL="0" marR="0" lvl="7" indent="0" algn="ctr" rtl="0">
              <a:spcBef>
                <a:spcPts val="0"/>
              </a:spcBef>
              <a:buNone/>
              <a:defRPr sz="1200" b="0" i="0" u="none" strike="noStrike" cap="none">
                <a:solidFill>
                  <a:srgbClr val="9BADB1"/>
                </a:solidFill>
                <a:latin typeface="Cabin"/>
                <a:ea typeface="Cabin"/>
                <a:cs typeface="Cabin"/>
                <a:sym typeface="Cabin"/>
              </a:defRPr>
            </a:lvl8pPr>
            <a:lvl9pPr marL="0" marR="0" lvl="8" indent="0" algn="ctr" rtl="0">
              <a:spcBef>
                <a:spcPts val="0"/>
              </a:spcBef>
              <a:buNone/>
              <a:defRPr sz="1200" b="0" i="0" u="none" strike="noStrike" cap="none">
                <a:solidFill>
                  <a:srgbClr val="9BADB1"/>
                </a:solidFill>
                <a:latin typeface="Cabin"/>
                <a:ea typeface="Cabin"/>
                <a:cs typeface="Cabin"/>
                <a:sym typeface="Cabin"/>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2.jp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1">
            <a:alphaModFix/>
          </a:blip>
          <a:tile tx="0" ty="0" sx="90000" sy="90000" flip="xy" algn="tl"/>
        </a:blipFill>
        <a:effectLst/>
      </p:bgPr>
    </p:bg>
    <p:spTree>
      <p:nvGrpSpPr>
        <p:cNvPr id="1" name="Shape 5"/>
        <p:cNvGrpSpPr/>
        <p:nvPr/>
      </p:nvGrpSpPr>
      <p:grpSpPr>
        <a:xfrm>
          <a:off x="0" y="0"/>
          <a:ext cx="0" cy="0"/>
          <a:chOff x="0" y="0"/>
          <a:chExt cx="0" cy="0"/>
        </a:xfrm>
      </p:grpSpPr>
      <p:sp>
        <p:nvSpPr>
          <p:cNvPr id="6" name="Google Shape;6;p1"/>
          <p:cNvSpPr/>
          <p:nvPr/>
        </p:nvSpPr>
        <p:spPr>
          <a:xfrm>
            <a:off x="-815927" y="-815922"/>
            <a:ext cx="1638887" cy="1638887"/>
          </a:xfrm>
          <a:prstGeom prst="pie">
            <a:avLst>
              <a:gd name="adj1" fmla="val 0"/>
              <a:gd name="adj2" fmla="val 5402120"/>
            </a:avLst>
          </a:prstGeom>
          <a:solidFill>
            <a:srgbClr val="F7FBFD">
              <a:alpha val="32941"/>
            </a:srgbClr>
          </a:solidFill>
          <a:ln w="9525" cap="rnd" cmpd="sng">
            <a:solidFill>
              <a:srgbClr val="B4CAC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bin"/>
              <a:ea typeface="Cabin"/>
              <a:cs typeface="Cabin"/>
              <a:sym typeface="Cabin"/>
            </a:endParaRPr>
          </a:p>
        </p:txBody>
      </p:sp>
      <p:sp>
        <p:nvSpPr>
          <p:cNvPr id="7" name="Google Shape;7;p1"/>
          <p:cNvSpPr/>
          <p:nvPr/>
        </p:nvSpPr>
        <p:spPr>
          <a:xfrm>
            <a:off x="168816" y="21102"/>
            <a:ext cx="1702191" cy="1702191"/>
          </a:xfrm>
          <a:prstGeom prst="ellipse">
            <a:avLst/>
          </a:prstGeom>
          <a:noFill/>
          <a:ln w="27300" cap="rnd" cmpd="sng">
            <a:solidFill>
              <a:srgbClr val="E8F8FE"/>
            </a:solidFill>
            <a:prstDash val="solid"/>
            <a:round/>
            <a:headEnd type="none" w="sm" len="sm"/>
            <a:tailEnd type="none" w="sm" len="sm"/>
          </a:ln>
          <a:effectLst>
            <a:outerShdw blurRad="25400" dist="25400" dir="5400000" algn="tl" rotWithShape="0">
              <a:srgbClr val="9EABAE">
                <a:alpha val="8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bin"/>
              <a:ea typeface="Cabin"/>
              <a:cs typeface="Cabin"/>
              <a:sym typeface="Cabin"/>
            </a:endParaRPr>
          </a:p>
        </p:txBody>
      </p:sp>
      <p:sp>
        <p:nvSpPr>
          <p:cNvPr id="8" name="Google Shape;8;p1"/>
          <p:cNvSpPr/>
          <p:nvPr/>
        </p:nvSpPr>
        <p:spPr>
          <a:xfrm rot="2315675">
            <a:off x="182881" y="1055077"/>
            <a:ext cx="1125717" cy="1102624"/>
          </a:xfrm>
          <a:prstGeom prst="donut">
            <a:avLst>
              <a:gd name="adj" fmla="val 11833"/>
            </a:avLst>
          </a:prstGeom>
          <a:gradFill>
            <a:gsLst>
              <a:gs pos="0">
                <a:srgbClr val="F8FCFC">
                  <a:alpha val="69803"/>
                </a:srgbClr>
              </a:gs>
              <a:gs pos="70000">
                <a:srgbClr val="FBFFFF">
                  <a:alpha val="54901"/>
                </a:srgbClr>
              </a:gs>
              <a:gs pos="100000">
                <a:srgbClr val="AED6E1">
                  <a:alpha val="60000"/>
                </a:srgbClr>
              </a:gs>
            </a:gsLst>
            <a:path path="circle">
              <a:fillToRect r="100000" b="100000"/>
            </a:path>
            <a:tileRect l="-100000" t="-100000"/>
          </a:gradFill>
          <a:ln w="9525" cap="rnd" cmpd="sng">
            <a:solidFill>
              <a:srgbClr val="A7BBC2"/>
            </a:solidFill>
            <a:prstDash val="solid"/>
            <a:round/>
            <a:headEnd type="none" w="sm" len="sm"/>
            <a:tailEnd type="none" w="sm" len="sm"/>
          </a:ln>
          <a:effectLst>
            <a:outerShdw blurRad="12700" dist="15000" dir="4500000" algn="tl" rotWithShape="0">
              <a:srgbClr val="4A5254">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bin"/>
              <a:ea typeface="Cabin"/>
              <a:cs typeface="Cabin"/>
              <a:sym typeface="Cabin"/>
            </a:endParaRPr>
          </a:p>
        </p:txBody>
      </p:sp>
      <p:sp>
        <p:nvSpPr>
          <p:cNvPr id="9" name="Google Shape;9;p1"/>
          <p:cNvSpPr/>
          <p:nvPr/>
        </p:nvSpPr>
        <p:spPr>
          <a:xfrm>
            <a:off x="1012873" y="-54"/>
            <a:ext cx="8131127" cy="685805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bin"/>
              <a:ea typeface="Cabin"/>
              <a:cs typeface="Cabin"/>
              <a:sym typeface="Cabin"/>
            </a:endParaRPr>
          </a:p>
        </p:txBody>
      </p:sp>
      <p:sp>
        <p:nvSpPr>
          <p:cNvPr id="10" name="Google Shape;10;p1"/>
          <p:cNvSpPr txBox="1">
            <a:spLocks noGrp="1"/>
          </p:cNvSpPr>
          <p:nvPr>
            <p:ph type="title"/>
          </p:nvPr>
        </p:nvSpPr>
        <p:spPr>
          <a:xfrm>
            <a:off x="1435608" y="274638"/>
            <a:ext cx="749808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444454"/>
              </a:buClr>
              <a:buSzPts val="4300"/>
              <a:buFont typeface="Cabin"/>
              <a:buNone/>
              <a:defRPr sz="4300" b="0" i="0" u="none" strike="noStrike" cap="none">
                <a:solidFill>
                  <a:srgbClr val="444454"/>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1435608" y="1447800"/>
            <a:ext cx="7498080" cy="4800600"/>
          </a:xfrm>
          <a:prstGeom prst="rect">
            <a:avLst/>
          </a:prstGeom>
          <a:noFill/>
          <a:ln>
            <a:noFill/>
          </a:ln>
        </p:spPr>
        <p:txBody>
          <a:bodyPr spcFirstLastPara="1" wrap="square" lIns="91425" tIns="45700" rIns="91425" bIns="45700" anchor="t" anchorCtr="0"/>
          <a:lstStyle>
            <a:lvl1pPr marL="457200" marR="0" lvl="0" indent="-391160" algn="l" rtl="0">
              <a:lnSpc>
                <a:spcPct val="100000"/>
              </a:lnSpc>
              <a:spcBef>
                <a:spcPts val="600"/>
              </a:spcBef>
              <a:spcAft>
                <a:spcPts val="0"/>
              </a:spcAft>
              <a:buClr>
                <a:schemeClr val="accent1"/>
              </a:buClr>
              <a:buSzPts val="2560"/>
              <a:buFont typeface="Noto Sans Symbols"/>
              <a:buChar char="●"/>
              <a:defRPr sz="3200" b="0" i="0" u="none" strike="noStrike" cap="none">
                <a:solidFill>
                  <a:schemeClr val="dk1"/>
                </a:solidFill>
                <a:latin typeface="Cabin"/>
                <a:ea typeface="Cabin"/>
                <a:cs typeface="Cabin"/>
                <a:sym typeface="Cabin"/>
              </a:defRPr>
            </a:lvl1pPr>
            <a:lvl2pPr marL="914400" marR="0" lvl="1" indent="-406400" algn="l" rtl="0">
              <a:lnSpc>
                <a:spcPct val="100000"/>
              </a:lnSpc>
              <a:spcBef>
                <a:spcPts val="550"/>
              </a:spcBef>
              <a:spcAft>
                <a:spcPts val="0"/>
              </a:spcAft>
              <a:buClr>
                <a:schemeClr val="accent1"/>
              </a:buClr>
              <a:buSzPts val="2800"/>
              <a:buFont typeface="Verdana"/>
              <a:buChar char="◦"/>
              <a:defRPr sz="2800" b="0" i="0" u="none" strike="noStrike" cap="none">
                <a:solidFill>
                  <a:schemeClr val="dk1"/>
                </a:solidFill>
                <a:latin typeface="Cabin"/>
                <a:ea typeface="Cabin"/>
                <a:cs typeface="Cabin"/>
                <a:sym typeface="Cabin"/>
              </a:defRPr>
            </a:lvl2pPr>
            <a:lvl3pPr marL="1371600" marR="0" lvl="2" indent="-381000" algn="l" rtl="0">
              <a:lnSpc>
                <a:spcPct val="100000"/>
              </a:lnSpc>
              <a:spcBef>
                <a:spcPts val="480"/>
              </a:spcBef>
              <a:spcAft>
                <a:spcPts val="0"/>
              </a:spcAft>
              <a:buClr>
                <a:schemeClr val="accent2"/>
              </a:buClr>
              <a:buSzPts val="2400"/>
              <a:buFont typeface="Noto Sans Symbols"/>
              <a:buChar char="⚫"/>
              <a:defRPr sz="2400" b="0" i="0" u="none" strike="noStrike" cap="none">
                <a:solidFill>
                  <a:schemeClr val="dk1"/>
                </a:solidFill>
                <a:latin typeface="Cabin"/>
                <a:ea typeface="Cabin"/>
                <a:cs typeface="Cabin"/>
                <a:sym typeface="Cabin"/>
              </a:defRPr>
            </a:lvl3pPr>
            <a:lvl4pPr marL="1828800" marR="0" lvl="3" indent="-355600" algn="l" rtl="0">
              <a:lnSpc>
                <a:spcPct val="100000"/>
              </a:lnSpc>
              <a:spcBef>
                <a:spcPts val="400"/>
              </a:spcBef>
              <a:spcAft>
                <a:spcPts val="0"/>
              </a:spcAft>
              <a:buClr>
                <a:schemeClr val="accent3"/>
              </a:buClr>
              <a:buSzPts val="2000"/>
              <a:buFont typeface="Noto Sans Symbols"/>
              <a:buChar char="⚫"/>
              <a:defRPr sz="2000" b="0" i="0" u="none" strike="noStrike" cap="none">
                <a:solidFill>
                  <a:schemeClr val="dk1"/>
                </a:solidFill>
                <a:latin typeface="Cabin"/>
                <a:ea typeface="Cabin"/>
                <a:cs typeface="Cabin"/>
                <a:sym typeface="Cabin"/>
              </a:defRPr>
            </a:lvl4pPr>
            <a:lvl5pPr marL="2286000" marR="0" lvl="4" indent="-355600" algn="l" rtl="0">
              <a:lnSpc>
                <a:spcPct val="100000"/>
              </a:lnSpc>
              <a:spcBef>
                <a:spcPts val="400"/>
              </a:spcBef>
              <a:spcAft>
                <a:spcPts val="0"/>
              </a:spcAft>
              <a:buClr>
                <a:schemeClr val="accent4"/>
              </a:buClr>
              <a:buSzPts val="2000"/>
              <a:buFont typeface="Noto Sans Symbols"/>
              <a:buChar char="⚫"/>
              <a:defRPr sz="2000" b="0" i="0" u="none" strike="noStrike" cap="none">
                <a:solidFill>
                  <a:schemeClr val="dk1"/>
                </a:solidFill>
                <a:latin typeface="Cabin"/>
                <a:ea typeface="Cabin"/>
                <a:cs typeface="Cabin"/>
                <a:sym typeface="Cabin"/>
              </a:defRPr>
            </a:lvl5pPr>
            <a:lvl6pPr marL="2743200" marR="0" lvl="5" indent="-355600" algn="l" rtl="0">
              <a:lnSpc>
                <a:spcPct val="100000"/>
              </a:lnSpc>
              <a:spcBef>
                <a:spcPts val="400"/>
              </a:spcBef>
              <a:spcAft>
                <a:spcPts val="0"/>
              </a:spcAft>
              <a:buClr>
                <a:schemeClr val="accent5"/>
              </a:buClr>
              <a:buSzPts val="2000"/>
              <a:buFont typeface="Noto Sans Symbols"/>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9pPr>
          </a:lstStyle>
          <a:p>
            <a:endParaRPr/>
          </a:p>
        </p:txBody>
      </p:sp>
      <p:sp>
        <p:nvSpPr>
          <p:cNvPr id="12" name="Google Shape;12;p1"/>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lstStyle>
            <a:lvl1pPr marR="0" lvl="0" algn="r" rtl="0">
              <a:spcBef>
                <a:spcPts val="0"/>
              </a:spcBef>
              <a:spcAft>
                <a:spcPts val="0"/>
              </a:spcAft>
              <a:buSzPts val="1400"/>
              <a:buNone/>
              <a:defRPr sz="1200" b="0" i="0" u="none" strike="noStrike" cap="none">
                <a:solidFill>
                  <a:srgbClr val="9BADB1"/>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13" name="Google Shape;13;p1"/>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rgbClr val="9BADB1"/>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14" name="Google Shape;14;p1"/>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1200" b="0" i="0" u="none" strike="noStrike" cap="none">
                <a:solidFill>
                  <a:srgbClr val="9BADB1"/>
                </a:solidFill>
                <a:latin typeface="Cabin"/>
                <a:ea typeface="Cabin"/>
                <a:cs typeface="Cabin"/>
                <a:sym typeface="Cabin"/>
              </a:defRPr>
            </a:lvl1pPr>
            <a:lvl2pPr marL="0" marR="0" lvl="1" indent="0" algn="ctr" rtl="0">
              <a:spcBef>
                <a:spcPts val="0"/>
              </a:spcBef>
              <a:buNone/>
              <a:defRPr sz="1200" b="0" i="0" u="none" strike="noStrike" cap="none">
                <a:solidFill>
                  <a:srgbClr val="9BADB1"/>
                </a:solidFill>
                <a:latin typeface="Cabin"/>
                <a:ea typeface="Cabin"/>
                <a:cs typeface="Cabin"/>
                <a:sym typeface="Cabin"/>
              </a:defRPr>
            </a:lvl2pPr>
            <a:lvl3pPr marL="0" marR="0" lvl="2" indent="0" algn="ctr" rtl="0">
              <a:spcBef>
                <a:spcPts val="0"/>
              </a:spcBef>
              <a:buNone/>
              <a:defRPr sz="1200" b="0" i="0" u="none" strike="noStrike" cap="none">
                <a:solidFill>
                  <a:srgbClr val="9BADB1"/>
                </a:solidFill>
                <a:latin typeface="Cabin"/>
                <a:ea typeface="Cabin"/>
                <a:cs typeface="Cabin"/>
                <a:sym typeface="Cabin"/>
              </a:defRPr>
            </a:lvl3pPr>
            <a:lvl4pPr marL="0" marR="0" lvl="3" indent="0" algn="ctr" rtl="0">
              <a:spcBef>
                <a:spcPts val="0"/>
              </a:spcBef>
              <a:buNone/>
              <a:defRPr sz="1200" b="0" i="0" u="none" strike="noStrike" cap="none">
                <a:solidFill>
                  <a:srgbClr val="9BADB1"/>
                </a:solidFill>
                <a:latin typeface="Cabin"/>
                <a:ea typeface="Cabin"/>
                <a:cs typeface="Cabin"/>
                <a:sym typeface="Cabin"/>
              </a:defRPr>
            </a:lvl4pPr>
            <a:lvl5pPr marL="0" marR="0" lvl="4" indent="0" algn="ctr" rtl="0">
              <a:spcBef>
                <a:spcPts val="0"/>
              </a:spcBef>
              <a:buNone/>
              <a:defRPr sz="1200" b="0" i="0" u="none" strike="noStrike" cap="none">
                <a:solidFill>
                  <a:srgbClr val="9BADB1"/>
                </a:solidFill>
                <a:latin typeface="Cabin"/>
                <a:ea typeface="Cabin"/>
                <a:cs typeface="Cabin"/>
                <a:sym typeface="Cabin"/>
              </a:defRPr>
            </a:lvl5pPr>
            <a:lvl6pPr marL="0" marR="0" lvl="5" indent="0" algn="ctr" rtl="0">
              <a:spcBef>
                <a:spcPts val="0"/>
              </a:spcBef>
              <a:buNone/>
              <a:defRPr sz="1200" b="0" i="0" u="none" strike="noStrike" cap="none">
                <a:solidFill>
                  <a:srgbClr val="9BADB1"/>
                </a:solidFill>
                <a:latin typeface="Cabin"/>
                <a:ea typeface="Cabin"/>
                <a:cs typeface="Cabin"/>
                <a:sym typeface="Cabin"/>
              </a:defRPr>
            </a:lvl6pPr>
            <a:lvl7pPr marL="0" marR="0" lvl="6" indent="0" algn="ctr" rtl="0">
              <a:spcBef>
                <a:spcPts val="0"/>
              </a:spcBef>
              <a:buNone/>
              <a:defRPr sz="1200" b="0" i="0" u="none" strike="noStrike" cap="none">
                <a:solidFill>
                  <a:srgbClr val="9BADB1"/>
                </a:solidFill>
                <a:latin typeface="Cabin"/>
                <a:ea typeface="Cabin"/>
                <a:cs typeface="Cabin"/>
                <a:sym typeface="Cabin"/>
              </a:defRPr>
            </a:lvl7pPr>
            <a:lvl8pPr marL="0" marR="0" lvl="7" indent="0" algn="ctr" rtl="0">
              <a:spcBef>
                <a:spcPts val="0"/>
              </a:spcBef>
              <a:buNone/>
              <a:defRPr sz="1200" b="0" i="0" u="none" strike="noStrike" cap="none">
                <a:solidFill>
                  <a:srgbClr val="9BADB1"/>
                </a:solidFill>
                <a:latin typeface="Cabin"/>
                <a:ea typeface="Cabin"/>
                <a:cs typeface="Cabin"/>
                <a:sym typeface="Cabin"/>
              </a:defRPr>
            </a:lvl8pPr>
            <a:lvl9pPr marL="0" marR="0" lvl="8" indent="0" algn="ctr" rtl="0">
              <a:spcBef>
                <a:spcPts val="0"/>
              </a:spcBef>
              <a:buNone/>
              <a:defRPr sz="1200" b="0" i="0" u="none" strike="noStrike" cap="none">
                <a:solidFill>
                  <a:srgbClr val="9BADB1"/>
                </a:solidFill>
                <a:latin typeface="Cabin"/>
                <a:ea typeface="Cabin"/>
                <a:cs typeface="Cabin"/>
                <a:sym typeface="Cabin"/>
              </a:defRPr>
            </a:lvl9pPr>
          </a:lstStyle>
          <a:p>
            <a:pPr marL="0" lvl="0" indent="0" algn="ctr" rtl="0">
              <a:spcBef>
                <a:spcPts val="0"/>
              </a:spcBef>
              <a:spcAft>
                <a:spcPts val="0"/>
              </a:spcAft>
              <a:buNone/>
            </a:pPr>
            <a:fld id="{00000000-1234-1234-1234-123412341234}" type="slidenum">
              <a:rPr lang="en-US"/>
              <a:t>‹#›</a:t>
            </a:fld>
            <a:endParaRPr/>
          </a:p>
        </p:txBody>
      </p:sp>
      <p:sp>
        <p:nvSpPr>
          <p:cNvPr id="15" name="Google Shape;15;p1"/>
          <p:cNvSpPr/>
          <p:nvPr/>
        </p:nvSpPr>
        <p:spPr>
          <a:xfrm>
            <a:off x="1014984" y="-54"/>
            <a:ext cx="73152" cy="6858054"/>
          </a:xfrm>
          <a:prstGeom prst="rect">
            <a:avLst/>
          </a:prstGeom>
          <a:solidFill>
            <a:schemeClr val="lt1"/>
          </a:solidFill>
          <a:ln>
            <a:noFill/>
          </a:ln>
          <a:effectLst>
            <a:outerShdw blurRad="38550" dist="38000" dir="10800000" algn="tl" rotWithShape="0">
              <a:srgbClr val="697071">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bin"/>
              <a:ea typeface="Cabin"/>
              <a:cs typeface="Cabin"/>
              <a:sym typeface="Cabin"/>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sp>
        <p:nvSpPr>
          <p:cNvPr id="97" name="Google Shape;97;p13"/>
          <p:cNvSpPr/>
          <p:nvPr/>
        </p:nvSpPr>
        <p:spPr>
          <a:xfrm>
            <a:off x="499273" y="5944936"/>
            <a:ext cx="4940624" cy="921076"/>
          </a:xfrm>
          <a:custGeom>
            <a:avLst/>
            <a:gdLst/>
            <a:ahLst/>
            <a:cxnLst/>
            <a:rect l="l" t="t" r="r" b="b"/>
            <a:pathLst>
              <a:path w="7485" h="337" extrusionOk="0">
                <a:moveTo>
                  <a:pt x="0" y="2"/>
                </a:moveTo>
                <a:lnTo>
                  <a:pt x="7485" y="337"/>
                </a:lnTo>
                <a:lnTo>
                  <a:pt x="5558" y="337"/>
                </a:lnTo>
                <a:lnTo>
                  <a:pt x="1" y="0"/>
                </a:lnTo>
              </a:path>
            </a:pathLst>
          </a:custGeom>
          <a:solidFill>
            <a:srgbClr val="D7A0AE">
              <a:alpha val="4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ambla"/>
              <a:ea typeface="Rambla"/>
              <a:cs typeface="Rambla"/>
              <a:sym typeface="Rambla"/>
            </a:endParaRPr>
          </a:p>
        </p:txBody>
      </p:sp>
      <p:sp>
        <p:nvSpPr>
          <p:cNvPr id="98" name="Google Shape;98;p13"/>
          <p:cNvSpPr/>
          <p:nvPr/>
        </p:nvSpPr>
        <p:spPr>
          <a:xfrm>
            <a:off x="485717" y="5939011"/>
            <a:ext cx="3690451" cy="933450"/>
          </a:xfrm>
          <a:custGeom>
            <a:avLst/>
            <a:gdLst/>
            <a:ahLst/>
            <a:cxnLst/>
            <a:rect l="l" t="t" r="r" b="b"/>
            <a:pathLst>
              <a:path w="5591" h="588" extrusionOk="0">
                <a:moveTo>
                  <a:pt x="0" y="0"/>
                </a:moveTo>
                <a:lnTo>
                  <a:pt x="5591" y="585"/>
                </a:lnTo>
                <a:lnTo>
                  <a:pt x="4415" y="588"/>
                </a:lnTo>
                <a:lnTo>
                  <a:pt x="12" y="4"/>
                </a:lnTo>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ambla"/>
              <a:ea typeface="Rambla"/>
              <a:cs typeface="Rambla"/>
              <a:sym typeface="Rambla"/>
            </a:endParaRPr>
          </a:p>
        </p:txBody>
      </p:sp>
      <p:sp>
        <p:nvSpPr>
          <p:cNvPr id="99" name="Google Shape;99;p13"/>
          <p:cNvSpPr/>
          <p:nvPr/>
        </p:nvSpPr>
        <p:spPr>
          <a:xfrm>
            <a:off x="-6042" y="5791253"/>
            <a:ext cx="3402300" cy="1080900"/>
          </a:xfrm>
          <a:prstGeom prst="rtTriangle">
            <a:avLst/>
          </a:prstGeom>
          <a:blipFill rotWithShape="1">
            <a:blip r:embed="rId13">
              <a:alphaModFix amt="50000"/>
            </a:blip>
            <a:tile tx="0" ty="0" sx="50002" sy="50002" flip="none" algn="t"/>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ambla"/>
              <a:ea typeface="Rambla"/>
              <a:cs typeface="Rambla"/>
              <a:sym typeface="Rambla"/>
            </a:endParaRPr>
          </a:p>
        </p:txBody>
      </p:sp>
      <p:cxnSp>
        <p:nvCxnSpPr>
          <p:cNvPr id="100" name="Google Shape;100;p13"/>
          <p:cNvCxnSpPr/>
          <p:nvPr/>
        </p:nvCxnSpPr>
        <p:spPr>
          <a:xfrm>
            <a:off x="-9237" y="5787738"/>
            <a:ext cx="3405600" cy="1084500"/>
          </a:xfrm>
          <a:prstGeom prst="straightConnector1">
            <a:avLst/>
          </a:prstGeom>
          <a:noFill/>
          <a:ln w="12050" cap="flat" cmpd="sng">
            <a:solidFill>
              <a:srgbClr val="D297A6"/>
            </a:solidFill>
            <a:prstDash val="solid"/>
            <a:miter lim="800000"/>
            <a:headEnd type="none" w="sm" len="sm"/>
            <a:tailEnd type="none" w="sm" len="sm"/>
          </a:ln>
        </p:spPr>
      </p:cxnSp>
      <p:sp>
        <p:nvSpPr>
          <p:cNvPr id="101" name="Google Shape;101;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2"/>
              </a:buClr>
              <a:buSzPts val="4100"/>
              <a:buFont typeface="Rambla"/>
              <a:buNone/>
              <a:defRPr sz="4100" b="1" i="0" u="none" strike="noStrike" cap="none">
                <a:solidFill>
                  <a:schemeClr val="dk2"/>
                </a:solidFill>
                <a:latin typeface="Rambla"/>
                <a:ea typeface="Rambla"/>
                <a:cs typeface="Rambla"/>
                <a:sym typeface="Rambl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02" name="Google Shape;102;p13"/>
          <p:cNvSpPr txBox="1">
            <a:spLocks noGrp="1"/>
          </p:cNvSpPr>
          <p:nvPr>
            <p:ph type="body" idx="1"/>
          </p:nvPr>
        </p:nvSpPr>
        <p:spPr>
          <a:xfrm>
            <a:off x="457200" y="1481328"/>
            <a:ext cx="8229600" cy="4526100"/>
          </a:xfrm>
          <a:prstGeom prst="rect">
            <a:avLst/>
          </a:prstGeom>
          <a:noFill/>
          <a:ln>
            <a:noFill/>
          </a:ln>
        </p:spPr>
        <p:txBody>
          <a:bodyPr spcFirstLastPara="1" wrap="square" lIns="91425" tIns="45700" rIns="91425" bIns="45700" anchor="t" anchorCtr="0"/>
          <a:lstStyle>
            <a:lvl1pPr marL="457200" marR="0" lvl="0" indent="-345186" algn="l" rtl="0">
              <a:spcBef>
                <a:spcPts val="400"/>
              </a:spcBef>
              <a:spcAft>
                <a:spcPts val="0"/>
              </a:spcAft>
              <a:buClr>
                <a:schemeClr val="accent1"/>
              </a:buClr>
              <a:buSzPts val="1836"/>
              <a:buFont typeface="Noto Sans Symbols"/>
              <a:buChar char="▶"/>
              <a:defRPr sz="2700" b="0" i="0" u="none" strike="noStrike" cap="none">
                <a:solidFill>
                  <a:schemeClr val="dk1"/>
                </a:solidFill>
                <a:latin typeface="Rambla"/>
                <a:ea typeface="Rambla"/>
                <a:cs typeface="Rambla"/>
                <a:sym typeface="Rambla"/>
              </a:defRPr>
            </a:lvl1pPr>
            <a:lvl2pPr marL="914400" marR="0" lvl="1" indent="-374650" algn="l" rtl="0">
              <a:spcBef>
                <a:spcPts val="324"/>
              </a:spcBef>
              <a:spcAft>
                <a:spcPts val="0"/>
              </a:spcAft>
              <a:buClr>
                <a:schemeClr val="accent1"/>
              </a:buClr>
              <a:buSzPts val="2300"/>
              <a:buFont typeface="Verdana"/>
              <a:buChar char="◦"/>
              <a:defRPr sz="2300" b="0" i="0" u="none" strike="noStrike" cap="none">
                <a:solidFill>
                  <a:schemeClr val="dk1"/>
                </a:solidFill>
                <a:latin typeface="Rambla"/>
                <a:ea typeface="Rambla"/>
                <a:cs typeface="Rambla"/>
                <a:sym typeface="Rambla"/>
              </a:defRPr>
            </a:lvl2pPr>
            <a:lvl3pPr marL="1371600" marR="0" lvl="2" indent="-361950" algn="l" rtl="0">
              <a:spcBef>
                <a:spcPts val="350"/>
              </a:spcBef>
              <a:spcAft>
                <a:spcPts val="0"/>
              </a:spcAft>
              <a:buClr>
                <a:schemeClr val="accent2"/>
              </a:buClr>
              <a:buSzPts val="2100"/>
              <a:buFont typeface="Noto Sans Symbols"/>
              <a:buChar char="⚫"/>
              <a:defRPr sz="2100" b="0" i="0" u="none" strike="noStrike" cap="none">
                <a:solidFill>
                  <a:schemeClr val="dk1"/>
                </a:solidFill>
                <a:latin typeface="Rambla"/>
                <a:ea typeface="Rambla"/>
                <a:cs typeface="Rambla"/>
                <a:sym typeface="Rambla"/>
              </a:defRPr>
            </a:lvl3pPr>
            <a:lvl4pPr marL="1828800" marR="0" lvl="3" indent="-349250" algn="l" rtl="0">
              <a:spcBef>
                <a:spcPts val="350"/>
              </a:spcBef>
              <a:spcAft>
                <a:spcPts val="0"/>
              </a:spcAft>
              <a:buClr>
                <a:schemeClr val="accent2"/>
              </a:buClr>
              <a:buSzPts val="1900"/>
              <a:buFont typeface="Noto Sans Symbols"/>
              <a:buChar char="⚫"/>
              <a:defRPr sz="1900" b="0" i="0" u="none" strike="noStrike" cap="none">
                <a:solidFill>
                  <a:schemeClr val="dk1"/>
                </a:solidFill>
                <a:latin typeface="Rambla"/>
                <a:ea typeface="Rambla"/>
                <a:cs typeface="Rambla"/>
                <a:sym typeface="Rambla"/>
              </a:defRPr>
            </a:lvl4pPr>
            <a:lvl5pPr marL="2286000" marR="0" lvl="4" indent="-342900" algn="l" rtl="0">
              <a:spcBef>
                <a:spcPts val="350"/>
              </a:spcBef>
              <a:spcAft>
                <a:spcPts val="0"/>
              </a:spcAft>
              <a:buClr>
                <a:schemeClr val="accent2"/>
              </a:buClr>
              <a:buSzPts val="1800"/>
              <a:buFont typeface="Noto Sans Symbols"/>
              <a:buChar char="⚫"/>
              <a:defRPr sz="1800" b="0" i="0" u="none" strike="noStrike" cap="none">
                <a:solidFill>
                  <a:schemeClr val="dk1"/>
                </a:solidFill>
                <a:latin typeface="Rambla"/>
                <a:ea typeface="Rambla"/>
                <a:cs typeface="Rambla"/>
                <a:sym typeface="Rambla"/>
              </a:defRPr>
            </a:lvl5pPr>
            <a:lvl6pPr marL="2743200" marR="0" lvl="5" indent="-342900" algn="l" rtl="0">
              <a:spcBef>
                <a:spcPts val="350"/>
              </a:spcBef>
              <a:spcAft>
                <a:spcPts val="0"/>
              </a:spcAft>
              <a:buClr>
                <a:schemeClr val="accent3"/>
              </a:buClr>
              <a:buSzPts val="1800"/>
              <a:buFont typeface="Noto Sans Symbols"/>
              <a:buChar char="◾"/>
              <a:defRPr sz="1800" b="0" i="0" u="none" strike="noStrike" cap="none">
                <a:solidFill>
                  <a:schemeClr val="dk1"/>
                </a:solidFill>
                <a:latin typeface="Rambla"/>
                <a:ea typeface="Rambla"/>
                <a:cs typeface="Rambla"/>
                <a:sym typeface="Rambla"/>
              </a:defRPr>
            </a:lvl6pPr>
            <a:lvl7pPr marL="3200400" marR="0" lvl="6"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7pPr>
            <a:lvl8pPr marL="3657600" marR="0" lvl="7"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8pPr>
            <a:lvl9pPr marL="4114800" marR="0" lvl="8"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103" name="Google Shape;103;p13"/>
          <p:cNvSpPr txBox="1">
            <a:spLocks noGrp="1"/>
          </p:cNvSpPr>
          <p:nvPr>
            <p:ph type="dt" idx="10"/>
          </p:nvPr>
        </p:nvSpPr>
        <p:spPr>
          <a:xfrm>
            <a:off x="6727032" y="6407944"/>
            <a:ext cx="1920300" cy="3657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000">
                <a:solidFill>
                  <a:schemeClr val="dk1"/>
                </a:solidFill>
                <a:latin typeface="Rambla"/>
                <a:ea typeface="Rambla"/>
                <a:cs typeface="Rambla"/>
                <a:sym typeface="Rambla"/>
              </a:defRPr>
            </a:lvl1pPr>
            <a:lvl2pPr marR="0" lvl="1" algn="l" rtl="0">
              <a:spcBef>
                <a:spcPts val="0"/>
              </a:spcBef>
              <a:spcAft>
                <a:spcPts val="0"/>
              </a:spcAft>
              <a:buSzPts val="1400"/>
              <a:buNone/>
              <a:defRPr sz="1800" b="0" i="0" u="none" strike="noStrike" cap="none">
                <a:solidFill>
                  <a:schemeClr val="dk1"/>
                </a:solidFill>
                <a:latin typeface="Rambla"/>
                <a:ea typeface="Rambla"/>
                <a:cs typeface="Rambla"/>
                <a:sym typeface="Rambla"/>
              </a:defRPr>
            </a:lvl2pPr>
            <a:lvl3pPr marR="0" lvl="2" algn="l" rtl="0">
              <a:spcBef>
                <a:spcPts val="0"/>
              </a:spcBef>
              <a:spcAft>
                <a:spcPts val="0"/>
              </a:spcAft>
              <a:buSzPts val="1400"/>
              <a:buNone/>
              <a:defRPr sz="1800" b="0" i="0" u="none" strike="noStrike" cap="none">
                <a:solidFill>
                  <a:schemeClr val="dk1"/>
                </a:solidFill>
                <a:latin typeface="Rambla"/>
                <a:ea typeface="Rambla"/>
                <a:cs typeface="Rambla"/>
                <a:sym typeface="Rambla"/>
              </a:defRPr>
            </a:lvl3pPr>
            <a:lvl4pPr marR="0" lvl="3" algn="l" rtl="0">
              <a:spcBef>
                <a:spcPts val="0"/>
              </a:spcBef>
              <a:spcAft>
                <a:spcPts val="0"/>
              </a:spcAft>
              <a:buSzPts val="1400"/>
              <a:buNone/>
              <a:defRPr sz="1800" b="0" i="0" u="none" strike="noStrike" cap="none">
                <a:solidFill>
                  <a:schemeClr val="dk1"/>
                </a:solidFill>
                <a:latin typeface="Rambla"/>
                <a:ea typeface="Rambla"/>
                <a:cs typeface="Rambla"/>
                <a:sym typeface="Rambla"/>
              </a:defRPr>
            </a:lvl4pPr>
            <a:lvl5pPr marR="0" lvl="4" algn="l" rtl="0">
              <a:spcBef>
                <a:spcPts val="0"/>
              </a:spcBef>
              <a:spcAft>
                <a:spcPts val="0"/>
              </a:spcAft>
              <a:buSzPts val="1400"/>
              <a:buNone/>
              <a:defRPr sz="1800" b="0" i="0" u="none" strike="noStrike" cap="none">
                <a:solidFill>
                  <a:schemeClr val="dk1"/>
                </a:solidFill>
                <a:latin typeface="Rambla"/>
                <a:ea typeface="Rambla"/>
                <a:cs typeface="Rambla"/>
                <a:sym typeface="Rambla"/>
              </a:defRPr>
            </a:lvl5pPr>
            <a:lvl6pPr marR="0" lvl="5" algn="l" rtl="0">
              <a:spcBef>
                <a:spcPts val="0"/>
              </a:spcBef>
              <a:spcAft>
                <a:spcPts val="0"/>
              </a:spcAft>
              <a:buSzPts val="1400"/>
              <a:buNone/>
              <a:defRPr sz="1800" b="0" i="0" u="none" strike="noStrike" cap="none">
                <a:solidFill>
                  <a:schemeClr val="dk1"/>
                </a:solidFill>
                <a:latin typeface="Rambla"/>
                <a:ea typeface="Rambla"/>
                <a:cs typeface="Rambla"/>
                <a:sym typeface="Rambla"/>
              </a:defRPr>
            </a:lvl6pPr>
            <a:lvl7pPr marR="0" lvl="6" algn="l" rtl="0">
              <a:spcBef>
                <a:spcPts val="0"/>
              </a:spcBef>
              <a:spcAft>
                <a:spcPts val="0"/>
              </a:spcAft>
              <a:buSzPts val="1400"/>
              <a:buNone/>
              <a:defRPr sz="1800" b="0" i="0" u="none" strike="noStrike" cap="none">
                <a:solidFill>
                  <a:schemeClr val="dk1"/>
                </a:solidFill>
                <a:latin typeface="Rambla"/>
                <a:ea typeface="Rambla"/>
                <a:cs typeface="Rambla"/>
                <a:sym typeface="Rambla"/>
              </a:defRPr>
            </a:lvl7pPr>
            <a:lvl8pPr marR="0" lvl="7" algn="l" rtl="0">
              <a:spcBef>
                <a:spcPts val="0"/>
              </a:spcBef>
              <a:spcAft>
                <a:spcPts val="0"/>
              </a:spcAft>
              <a:buSzPts val="1400"/>
              <a:buNone/>
              <a:defRPr sz="1800" b="0" i="0" u="none" strike="noStrike" cap="none">
                <a:solidFill>
                  <a:schemeClr val="dk1"/>
                </a:solidFill>
                <a:latin typeface="Rambla"/>
                <a:ea typeface="Rambla"/>
                <a:cs typeface="Rambla"/>
                <a:sym typeface="Rambla"/>
              </a:defRPr>
            </a:lvl8pPr>
            <a:lvl9pPr marR="0" lvl="8" algn="l" rtl="0">
              <a:spcBef>
                <a:spcPts val="0"/>
              </a:spcBef>
              <a:spcAft>
                <a:spcPts val="0"/>
              </a:spcAft>
              <a:buSzPts val="1400"/>
              <a:buNone/>
              <a:defRPr sz="1800" b="0" i="0" u="none" strike="noStrike" cap="none">
                <a:solidFill>
                  <a:schemeClr val="dk1"/>
                </a:solidFill>
                <a:latin typeface="Rambla"/>
                <a:ea typeface="Rambla"/>
                <a:cs typeface="Rambla"/>
                <a:sym typeface="Rambla"/>
              </a:defRPr>
            </a:lvl9pPr>
          </a:lstStyle>
          <a:p>
            <a:endParaRPr/>
          </a:p>
        </p:txBody>
      </p:sp>
      <p:sp>
        <p:nvSpPr>
          <p:cNvPr id="104" name="Google Shape;104;p13"/>
          <p:cNvSpPr txBox="1">
            <a:spLocks noGrp="1"/>
          </p:cNvSpPr>
          <p:nvPr>
            <p:ph type="ftr" idx="11"/>
          </p:nvPr>
        </p:nvSpPr>
        <p:spPr>
          <a:xfrm>
            <a:off x="4380072" y="6407944"/>
            <a:ext cx="2350800" cy="365100"/>
          </a:xfrm>
          <a:prstGeom prst="rect">
            <a:avLst/>
          </a:prstGeom>
          <a:noFill/>
          <a:ln>
            <a:noFill/>
          </a:ln>
        </p:spPr>
        <p:txBody>
          <a:bodyPr spcFirstLastPara="1" wrap="square" lIns="91425" tIns="45700" rIns="91425" bIns="45700" anchor="b" anchorCtr="0"/>
          <a:lstStyle>
            <a:lvl1pPr marR="0" lvl="0" algn="r" rtl="0">
              <a:spcBef>
                <a:spcPts val="0"/>
              </a:spcBef>
              <a:spcAft>
                <a:spcPts val="0"/>
              </a:spcAft>
              <a:buSzPts val="1400"/>
              <a:buNone/>
              <a:defRPr sz="1000">
                <a:solidFill>
                  <a:schemeClr val="dk1"/>
                </a:solidFill>
                <a:latin typeface="Rambla"/>
                <a:ea typeface="Rambla"/>
                <a:cs typeface="Rambla"/>
                <a:sym typeface="Rambla"/>
              </a:defRPr>
            </a:lvl1pPr>
            <a:lvl2pPr marR="0" lvl="1" algn="l" rtl="0">
              <a:spcBef>
                <a:spcPts val="0"/>
              </a:spcBef>
              <a:spcAft>
                <a:spcPts val="0"/>
              </a:spcAft>
              <a:buSzPts val="1400"/>
              <a:buNone/>
              <a:defRPr sz="1800" b="0" i="0" u="none" strike="noStrike" cap="none">
                <a:solidFill>
                  <a:schemeClr val="dk1"/>
                </a:solidFill>
                <a:latin typeface="Rambla"/>
                <a:ea typeface="Rambla"/>
                <a:cs typeface="Rambla"/>
                <a:sym typeface="Rambla"/>
              </a:defRPr>
            </a:lvl2pPr>
            <a:lvl3pPr marR="0" lvl="2" algn="l" rtl="0">
              <a:spcBef>
                <a:spcPts val="0"/>
              </a:spcBef>
              <a:spcAft>
                <a:spcPts val="0"/>
              </a:spcAft>
              <a:buSzPts val="1400"/>
              <a:buNone/>
              <a:defRPr sz="1800" b="0" i="0" u="none" strike="noStrike" cap="none">
                <a:solidFill>
                  <a:schemeClr val="dk1"/>
                </a:solidFill>
                <a:latin typeface="Rambla"/>
                <a:ea typeface="Rambla"/>
                <a:cs typeface="Rambla"/>
                <a:sym typeface="Rambla"/>
              </a:defRPr>
            </a:lvl3pPr>
            <a:lvl4pPr marR="0" lvl="3" algn="l" rtl="0">
              <a:spcBef>
                <a:spcPts val="0"/>
              </a:spcBef>
              <a:spcAft>
                <a:spcPts val="0"/>
              </a:spcAft>
              <a:buSzPts val="1400"/>
              <a:buNone/>
              <a:defRPr sz="1800" b="0" i="0" u="none" strike="noStrike" cap="none">
                <a:solidFill>
                  <a:schemeClr val="dk1"/>
                </a:solidFill>
                <a:latin typeface="Rambla"/>
                <a:ea typeface="Rambla"/>
                <a:cs typeface="Rambla"/>
                <a:sym typeface="Rambla"/>
              </a:defRPr>
            </a:lvl4pPr>
            <a:lvl5pPr marR="0" lvl="4" algn="l" rtl="0">
              <a:spcBef>
                <a:spcPts val="0"/>
              </a:spcBef>
              <a:spcAft>
                <a:spcPts val="0"/>
              </a:spcAft>
              <a:buSzPts val="1400"/>
              <a:buNone/>
              <a:defRPr sz="1800" b="0" i="0" u="none" strike="noStrike" cap="none">
                <a:solidFill>
                  <a:schemeClr val="dk1"/>
                </a:solidFill>
                <a:latin typeface="Rambla"/>
                <a:ea typeface="Rambla"/>
                <a:cs typeface="Rambla"/>
                <a:sym typeface="Rambla"/>
              </a:defRPr>
            </a:lvl5pPr>
            <a:lvl6pPr marR="0" lvl="5" algn="l" rtl="0">
              <a:spcBef>
                <a:spcPts val="0"/>
              </a:spcBef>
              <a:spcAft>
                <a:spcPts val="0"/>
              </a:spcAft>
              <a:buSzPts val="1400"/>
              <a:buNone/>
              <a:defRPr sz="1800" b="0" i="0" u="none" strike="noStrike" cap="none">
                <a:solidFill>
                  <a:schemeClr val="dk1"/>
                </a:solidFill>
                <a:latin typeface="Rambla"/>
                <a:ea typeface="Rambla"/>
                <a:cs typeface="Rambla"/>
                <a:sym typeface="Rambla"/>
              </a:defRPr>
            </a:lvl6pPr>
            <a:lvl7pPr marR="0" lvl="6" algn="l" rtl="0">
              <a:spcBef>
                <a:spcPts val="0"/>
              </a:spcBef>
              <a:spcAft>
                <a:spcPts val="0"/>
              </a:spcAft>
              <a:buSzPts val="1400"/>
              <a:buNone/>
              <a:defRPr sz="1800" b="0" i="0" u="none" strike="noStrike" cap="none">
                <a:solidFill>
                  <a:schemeClr val="dk1"/>
                </a:solidFill>
                <a:latin typeface="Rambla"/>
                <a:ea typeface="Rambla"/>
                <a:cs typeface="Rambla"/>
                <a:sym typeface="Rambla"/>
              </a:defRPr>
            </a:lvl7pPr>
            <a:lvl8pPr marR="0" lvl="7" algn="l" rtl="0">
              <a:spcBef>
                <a:spcPts val="0"/>
              </a:spcBef>
              <a:spcAft>
                <a:spcPts val="0"/>
              </a:spcAft>
              <a:buSzPts val="1400"/>
              <a:buNone/>
              <a:defRPr sz="1800" b="0" i="0" u="none" strike="noStrike" cap="none">
                <a:solidFill>
                  <a:schemeClr val="dk1"/>
                </a:solidFill>
                <a:latin typeface="Rambla"/>
                <a:ea typeface="Rambla"/>
                <a:cs typeface="Rambla"/>
                <a:sym typeface="Rambla"/>
              </a:defRPr>
            </a:lvl8pPr>
            <a:lvl9pPr marR="0" lvl="8" algn="l" rtl="0">
              <a:spcBef>
                <a:spcPts val="0"/>
              </a:spcBef>
              <a:spcAft>
                <a:spcPts val="0"/>
              </a:spcAft>
              <a:buSzPts val="1400"/>
              <a:buNone/>
              <a:defRPr sz="1800" b="0" i="0" u="none" strike="noStrike" cap="none">
                <a:solidFill>
                  <a:schemeClr val="dk1"/>
                </a:solidFill>
                <a:latin typeface="Rambla"/>
                <a:ea typeface="Rambla"/>
                <a:cs typeface="Rambla"/>
                <a:sym typeface="Rambla"/>
              </a:defRPr>
            </a:lvl9pPr>
          </a:lstStyle>
          <a:p>
            <a:endParaRPr/>
          </a:p>
        </p:txBody>
      </p:sp>
      <p:sp>
        <p:nvSpPr>
          <p:cNvPr id="105" name="Google Shape;105;p13"/>
          <p:cNvSpPr txBox="1">
            <a:spLocks noGrp="1"/>
          </p:cNvSpPr>
          <p:nvPr>
            <p:ph type="sldNum" idx="12"/>
          </p:nvPr>
        </p:nvSpPr>
        <p:spPr>
          <a:xfrm>
            <a:off x="8647272" y="6407944"/>
            <a:ext cx="365700" cy="3651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00" b="0" u="none">
                <a:solidFill>
                  <a:schemeClr val="dk1"/>
                </a:solidFill>
                <a:latin typeface="Rambla"/>
                <a:ea typeface="Rambla"/>
                <a:cs typeface="Rambla"/>
                <a:sym typeface="Rambla"/>
              </a:defRPr>
            </a:lvl1pPr>
            <a:lvl2pPr marL="0" marR="0" lvl="1" indent="0" algn="r" rtl="0">
              <a:spcBef>
                <a:spcPts val="0"/>
              </a:spcBef>
              <a:buNone/>
              <a:defRPr sz="1000" b="0" u="none">
                <a:solidFill>
                  <a:schemeClr val="dk1"/>
                </a:solidFill>
                <a:latin typeface="Rambla"/>
                <a:ea typeface="Rambla"/>
                <a:cs typeface="Rambla"/>
                <a:sym typeface="Rambla"/>
              </a:defRPr>
            </a:lvl2pPr>
            <a:lvl3pPr marL="0" marR="0" lvl="2" indent="0" algn="r" rtl="0">
              <a:spcBef>
                <a:spcPts val="0"/>
              </a:spcBef>
              <a:buNone/>
              <a:defRPr sz="1000" b="0" u="none">
                <a:solidFill>
                  <a:schemeClr val="dk1"/>
                </a:solidFill>
                <a:latin typeface="Rambla"/>
                <a:ea typeface="Rambla"/>
                <a:cs typeface="Rambla"/>
                <a:sym typeface="Rambla"/>
              </a:defRPr>
            </a:lvl3pPr>
            <a:lvl4pPr marL="0" marR="0" lvl="3" indent="0" algn="r" rtl="0">
              <a:spcBef>
                <a:spcPts val="0"/>
              </a:spcBef>
              <a:buNone/>
              <a:defRPr sz="1000" b="0" u="none">
                <a:solidFill>
                  <a:schemeClr val="dk1"/>
                </a:solidFill>
                <a:latin typeface="Rambla"/>
                <a:ea typeface="Rambla"/>
                <a:cs typeface="Rambla"/>
                <a:sym typeface="Rambla"/>
              </a:defRPr>
            </a:lvl4pPr>
            <a:lvl5pPr marL="0" marR="0" lvl="4" indent="0" algn="r" rtl="0">
              <a:spcBef>
                <a:spcPts val="0"/>
              </a:spcBef>
              <a:buNone/>
              <a:defRPr sz="1000" b="0" u="none">
                <a:solidFill>
                  <a:schemeClr val="dk1"/>
                </a:solidFill>
                <a:latin typeface="Rambla"/>
                <a:ea typeface="Rambla"/>
                <a:cs typeface="Rambla"/>
                <a:sym typeface="Rambla"/>
              </a:defRPr>
            </a:lvl5pPr>
            <a:lvl6pPr marL="0" marR="0" lvl="5" indent="0" algn="r" rtl="0">
              <a:spcBef>
                <a:spcPts val="0"/>
              </a:spcBef>
              <a:buNone/>
              <a:defRPr sz="1000" b="0" u="none">
                <a:solidFill>
                  <a:schemeClr val="dk1"/>
                </a:solidFill>
                <a:latin typeface="Rambla"/>
                <a:ea typeface="Rambla"/>
                <a:cs typeface="Rambla"/>
                <a:sym typeface="Rambla"/>
              </a:defRPr>
            </a:lvl6pPr>
            <a:lvl7pPr marL="0" marR="0" lvl="6" indent="0" algn="r" rtl="0">
              <a:spcBef>
                <a:spcPts val="0"/>
              </a:spcBef>
              <a:buNone/>
              <a:defRPr sz="1000" b="0" u="none">
                <a:solidFill>
                  <a:schemeClr val="dk1"/>
                </a:solidFill>
                <a:latin typeface="Rambla"/>
                <a:ea typeface="Rambla"/>
                <a:cs typeface="Rambla"/>
                <a:sym typeface="Rambla"/>
              </a:defRPr>
            </a:lvl7pPr>
            <a:lvl8pPr marL="0" marR="0" lvl="7" indent="0" algn="r" rtl="0">
              <a:spcBef>
                <a:spcPts val="0"/>
              </a:spcBef>
              <a:buNone/>
              <a:defRPr sz="1000" b="0" u="none">
                <a:solidFill>
                  <a:schemeClr val="dk1"/>
                </a:solidFill>
                <a:latin typeface="Rambla"/>
                <a:ea typeface="Rambla"/>
                <a:cs typeface="Rambla"/>
                <a:sym typeface="Rambla"/>
              </a:defRPr>
            </a:lvl8pPr>
            <a:lvl9pPr marL="0" marR="0" lvl="8" indent="0" algn="r" rtl="0">
              <a:spcBef>
                <a:spcPts val="0"/>
              </a:spcBef>
              <a:buNone/>
              <a:defRPr sz="1000" b="0" u="none">
                <a:solidFill>
                  <a:schemeClr val="dk1"/>
                </a:solidFill>
                <a:latin typeface="Rambla"/>
                <a:ea typeface="Rambla"/>
                <a:cs typeface="Rambla"/>
                <a:sym typeface="Rambl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www.scholastic.com/teachers/articles/teaching-content/seven-roles-one-president/" TargetMode="External"/><Relationship Id="rId2" Type="http://schemas.openxmlformats.org/officeDocument/2006/relationships/hyperlink" Target="https://assets.pearsonschool.com/asset_mgr/legacy/200938/section1_jobdescription_26523_1.pdf"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5E1F35-ADB7-764B-9DD7-EAB497DF7715}"/>
              </a:ext>
            </a:extLst>
          </p:cNvPr>
          <p:cNvSpPr>
            <a:spLocks noGrp="1"/>
          </p:cNvSpPr>
          <p:nvPr>
            <p:ph type="body" idx="1"/>
          </p:nvPr>
        </p:nvSpPr>
        <p:spPr>
          <a:xfrm>
            <a:off x="457200" y="1256476"/>
            <a:ext cx="8229600" cy="5102034"/>
          </a:xfrm>
        </p:spPr>
        <p:txBody>
          <a:bodyPr/>
          <a:lstStyle/>
          <a:p>
            <a:pPr marL="626364" indent="-514350">
              <a:buFont typeface="+mj-lt"/>
              <a:buAutoNum type="arabicPeriod"/>
            </a:pPr>
            <a:r>
              <a:rPr lang="en-US" sz="2000" dirty="0"/>
              <a:t>When reviewing a proposed bill, which of these actions can be taken by a Congressional Committee?</a:t>
            </a:r>
          </a:p>
          <a:p>
            <a:pPr marL="1083564" lvl="1" indent="-514350">
              <a:buFont typeface="+mj-lt"/>
              <a:buAutoNum type="alphaLcParenR"/>
            </a:pPr>
            <a:r>
              <a:rPr lang="en-US" sz="2000" dirty="0"/>
              <a:t>Send the bill to the President for signature</a:t>
            </a:r>
          </a:p>
          <a:p>
            <a:pPr marL="1083564" lvl="1" indent="-514350">
              <a:buFont typeface="+mj-lt"/>
              <a:buAutoNum type="alphaLcParenR"/>
            </a:pPr>
            <a:r>
              <a:rPr lang="en-US" sz="2000" dirty="0"/>
              <a:t>Propose changes to bill </a:t>
            </a:r>
          </a:p>
          <a:p>
            <a:pPr marL="1083564" lvl="1" indent="-514350">
              <a:buFont typeface="+mj-lt"/>
              <a:buAutoNum type="alphaLcParenR"/>
            </a:pPr>
            <a:r>
              <a:rPr lang="en-US" sz="2000" dirty="0"/>
              <a:t>Vote bill into law</a:t>
            </a:r>
          </a:p>
          <a:p>
            <a:pPr marL="569214" lvl="1" indent="0">
              <a:buNone/>
            </a:pPr>
            <a:endParaRPr lang="en-US" sz="2000" dirty="0"/>
          </a:p>
          <a:p>
            <a:pPr marL="626364" indent="-514350">
              <a:buFont typeface="+mj-lt"/>
              <a:buAutoNum type="arabicPeriod"/>
            </a:pPr>
            <a:r>
              <a:rPr lang="en-US" sz="2000" dirty="0"/>
              <a:t>Why do bills signed into law by the President often differ from the original legislation?</a:t>
            </a:r>
          </a:p>
          <a:p>
            <a:pPr marL="569214" lvl="1" indent="0">
              <a:buNone/>
            </a:pPr>
            <a:endParaRPr lang="en-US" sz="2000" dirty="0"/>
          </a:p>
          <a:p>
            <a:pPr marL="626364" indent="-514350">
              <a:buFont typeface="+mj-lt"/>
              <a:buAutoNum type="arabicPeriod"/>
            </a:pPr>
            <a:r>
              <a:rPr lang="en-US" sz="2000" dirty="0"/>
              <a:t>Which process allows the US legislative branch of the government to check the powers of the US Executive branch?</a:t>
            </a:r>
          </a:p>
          <a:p>
            <a:pPr marL="1083564" lvl="1" indent="-514350">
              <a:buFont typeface="+mj-lt"/>
              <a:buAutoNum type="alphaLcParenR"/>
            </a:pPr>
            <a:r>
              <a:rPr lang="en-US" sz="2000" dirty="0"/>
              <a:t>Appointing federal judges</a:t>
            </a:r>
          </a:p>
          <a:p>
            <a:pPr marL="1083564" lvl="1" indent="-514350">
              <a:buFont typeface="+mj-lt"/>
              <a:buAutoNum type="alphaLcParenR"/>
            </a:pPr>
            <a:r>
              <a:rPr lang="en-US" sz="2000" dirty="0"/>
              <a:t>Invoking judicial review</a:t>
            </a:r>
          </a:p>
          <a:p>
            <a:pPr marL="1083564" lvl="1" indent="-514350">
              <a:buFont typeface="+mj-lt"/>
              <a:buAutoNum type="alphaLcParenR"/>
            </a:pPr>
            <a:r>
              <a:rPr lang="en-US" sz="2000" dirty="0"/>
              <a:t>Overriding presidential vetoes</a:t>
            </a:r>
          </a:p>
        </p:txBody>
      </p:sp>
      <p:sp>
        <p:nvSpPr>
          <p:cNvPr id="3" name="Title 2">
            <a:extLst>
              <a:ext uri="{FF2B5EF4-FFF2-40B4-BE49-F238E27FC236}">
                <a16:creationId xmlns:a16="http://schemas.microsoft.com/office/drawing/2014/main" id="{A7FE7D1D-59EE-5548-88AB-EEE537A2921E}"/>
              </a:ext>
            </a:extLst>
          </p:cNvPr>
          <p:cNvSpPr>
            <a:spLocks noGrp="1"/>
          </p:cNvSpPr>
          <p:nvPr>
            <p:ph type="title"/>
          </p:nvPr>
        </p:nvSpPr>
        <p:spPr/>
        <p:txBody>
          <a:bodyPr/>
          <a:lstStyle/>
          <a:p>
            <a:r>
              <a:rPr lang="en-US" dirty="0"/>
              <a:t>Bell Ringer #5 </a:t>
            </a:r>
            <a:br>
              <a:rPr lang="en-US" dirty="0"/>
            </a:br>
            <a:r>
              <a:rPr lang="en-US" sz="2800" dirty="0"/>
              <a:t>2/25/19</a:t>
            </a:r>
          </a:p>
        </p:txBody>
      </p:sp>
    </p:spTree>
    <p:extLst>
      <p:ext uri="{BB962C8B-B14F-4D97-AF65-F5344CB8AC3E}">
        <p14:creationId xmlns:p14="http://schemas.microsoft.com/office/powerpoint/2010/main" val="3045876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C15DA1-954F-384F-BA4C-3BFA23E8FDBB}"/>
              </a:ext>
            </a:extLst>
          </p:cNvPr>
          <p:cNvSpPr>
            <a:spLocks noGrp="1"/>
          </p:cNvSpPr>
          <p:nvPr>
            <p:ph type="body" idx="1"/>
          </p:nvPr>
        </p:nvSpPr>
        <p:spPr>
          <a:xfrm>
            <a:off x="457200" y="581918"/>
            <a:ext cx="8229600" cy="4634659"/>
          </a:xfrm>
        </p:spPr>
        <p:txBody>
          <a:bodyPr/>
          <a:lstStyle/>
          <a:p>
            <a:r>
              <a:rPr lang="en-US" sz="2000" dirty="0"/>
              <a:t>Create 7 symbols each one representing the 7 jobs of the president.</a:t>
            </a:r>
          </a:p>
          <a:p>
            <a:pPr lvl="0"/>
            <a:r>
              <a:rPr lang="en-US" sz="2000" dirty="0"/>
              <a:t>On front of symbol put the title of the Presidential Jobs</a:t>
            </a:r>
          </a:p>
          <a:p>
            <a:pPr marL="882650" lvl="1" indent="-342900">
              <a:buFont typeface="+mj-lt"/>
              <a:buAutoNum type="arabicPeriod"/>
            </a:pPr>
            <a:r>
              <a:rPr lang="en-US" sz="1800" dirty="0"/>
              <a:t>Chief Executive</a:t>
            </a:r>
          </a:p>
          <a:p>
            <a:pPr marL="882650" lvl="1" indent="-342900">
              <a:buFont typeface="+mj-lt"/>
              <a:buAutoNum type="arabicPeriod"/>
            </a:pPr>
            <a:r>
              <a:rPr lang="en-US" sz="1800" dirty="0"/>
              <a:t>Commander in Chief</a:t>
            </a:r>
          </a:p>
          <a:p>
            <a:pPr marL="882650" lvl="1" indent="-342900">
              <a:buFont typeface="+mj-lt"/>
              <a:buAutoNum type="arabicPeriod"/>
            </a:pPr>
            <a:r>
              <a:rPr lang="en-US" sz="1800" dirty="0"/>
              <a:t>Head of State</a:t>
            </a:r>
          </a:p>
          <a:p>
            <a:pPr marL="882650" lvl="1" indent="-342900">
              <a:buFont typeface="+mj-lt"/>
              <a:buAutoNum type="arabicPeriod"/>
            </a:pPr>
            <a:r>
              <a:rPr lang="en-US" sz="1800" dirty="0"/>
              <a:t>Director of Foreign Policy</a:t>
            </a:r>
          </a:p>
          <a:p>
            <a:pPr marL="882650" lvl="1" indent="-342900">
              <a:buFont typeface="+mj-lt"/>
              <a:buAutoNum type="arabicPeriod"/>
            </a:pPr>
            <a:r>
              <a:rPr lang="en-US" sz="1800" dirty="0"/>
              <a:t>Head of Political Party</a:t>
            </a:r>
          </a:p>
          <a:p>
            <a:pPr marL="882650" lvl="1" indent="-342900">
              <a:buFont typeface="+mj-lt"/>
              <a:buAutoNum type="arabicPeriod"/>
            </a:pPr>
            <a:r>
              <a:rPr lang="en-US" sz="1800" dirty="0"/>
              <a:t>Economic Guardian</a:t>
            </a:r>
          </a:p>
          <a:p>
            <a:pPr marL="882650" lvl="1" indent="-342900">
              <a:buFont typeface="+mj-lt"/>
              <a:buAutoNum type="arabicPeriod"/>
            </a:pPr>
            <a:r>
              <a:rPr lang="en-US" sz="1800" dirty="0"/>
              <a:t>Legislative Leader</a:t>
            </a:r>
          </a:p>
          <a:p>
            <a:pPr lvl="0"/>
            <a:r>
              <a:rPr lang="en-US" sz="2000" dirty="0"/>
              <a:t>On back of symbol describe the Presidential duties for this job (2 sentences)</a:t>
            </a:r>
          </a:p>
          <a:p>
            <a:pPr lvl="0"/>
            <a:r>
              <a:rPr lang="en-US" sz="2000" dirty="0"/>
              <a:t>On back of symbol give an example of POTUS carrying out the duties of the certain job </a:t>
            </a:r>
          </a:p>
          <a:p>
            <a:pPr marL="112014" lvl="0" indent="0" algn="ctr">
              <a:buNone/>
            </a:pPr>
            <a:r>
              <a:rPr lang="en-US" sz="2000" b="1" u="sng" dirty="0">
                <a:solidFill>
                  <a:schemeClr val="accent2">
                    <a:lumMod val="75000"/>
                  </a:schemeClr>
                </a:solidFill>
              </a:rPr>
              <a:t>Due: Wednesday 2/27/19</a:t>
            </a:r>
          </a:p>
          <a:p>
            <a:endParaRPr lang="en-US" dirty="0"/>
          </a:p>
        </p:txBody>
      </p:sp>
      <p:sp>
        <p:nvSpPr>
          <p:cNvPr id="3" name="Title 2">
            <a:extLst>
              <a:ext uri="{FF2B5EF4-FFF2-40B4-BE49-F238E27FC236}">
                <a16:creationId xmlns:a16="http://schemas.microsoft.com/office/drawing/2014/main" id="{24904CC2-C7CD-AB4B-B3EE-9F668A636A62}"/>
              </a:ext>
            </a:extLst>
          </p:cNvPr>
          <p:cNvSpPr>
            <a:spLocks noGrp="1"/>
          </p:cNvSpPr>
          <p:nvPr>
            <p:ph type="title"/>
          </p:nvPr>
        </p:nvSpPr>
        <p:spPr>
          <a:xfrm>
            <a:off x="457200" y="-246037"/>
            <a:ext cx="8229600" cy="1143000"/>
          </a:xfrm>
        </p:spPr>
        <p:txBody>
          <a:bodyPr/>
          <a:lstStyle/>
          <a:p>
            <a:r>
              <a:rPr lang="en-US" dirty="0"/>
              <a:t>Hats of the POTUS Activity </a:t>
            </a:r>
          </a:p>
        </p:txBody>
      </p:sp>
      <p:sp>
        <p:nvSpPr>
          <p:cNvPr id="4" name="TextBox 3">
            <a:extLst>
              <a:ext uri="{FF2B5EF4-FFF2-40B4-BE49-F238E27FC236}">
                <a16:creationId xmlns:a16="http://schemas.microsoft.com/office/drawing/2014/main" id="{6F9D4071-21E4-CA49-91F6-827A1F7869B0}"/>
              </a:ext>
            </a:extLst>
          </p:cNvPr>
          <p:cNvSpPr txBox="1"/>
          <p:nvPr/>
        </p:nvSpPr>
        <p:spPr>
          <a:xfrm>
            <a:off x="689547" y="5076869"/>
            <a:ext cx="5763718" cy="1477328"/>
          </a:xfrm>
          <a:prstGeom prst="rect">
            <a:avLst/>
          </a:prstGeom>
          <a:noFill/>
        </p:spPr>
        <p:txBody>
          <a:bodyPr wrap="square" rtlCol="0">
            <a:spAutoFit/>
          </a:bodyPr>
          <a:lstStyle/>
          <a:p>
            <a:r>
              <a:rPr lang="en-US" dirty="0"/>
              <a:t>Additional Links: </a:t>
            </a:r>
            <a:r>
              <a:rPr lang="en-US" sz="1200" dirty="0">
                <a:solidFill>
                  <a:srgbClr val="0070C0"/>
                </a:solidFill>
                <a:hlinkClick r:id="rId2">
                  <a:extLst>
                    <a:ext uri="{A12FA001-AC4F-418D-AE19-62706E023703}">
                      <ahyp:hlinkClr xmlns:ahyp="http://schemas.microsoft.com/office/drawing/2018/hyperlinkcolor" val="tx"/>
                    </a:ext>
                  </a:extLst>
                </a:hlinkClick>
              </a:rPr>
              <a:t>https://assets.pearsonschool.com/asset_mgr/legacy/200938/section1_jobdescription_26523_1.pdf</a:t>
            </a:r>
            <a:endParaRPr lang="en-US" sz="1200" dirty="0">
              <a:solidFill>
                <a:srgbClr val="0070C0"/>
              </a:solidFill>
            </a:endParaRPr>
          </a:p>
          <a:p>
            <a:r>
              <a:rPr lang="en-US" sz="1200" dirty="0">
                <a:solidFill>
                  <a:srgbClr val="0070C0"/>
                </a:solidFill>
                <a:hlinkClick r:id="rId3">
                  <a:extLst>
                    <a:ext uri="{A12FA001-AC4F-418D-AE19-62706E023703}">
                      <ahyp:hlinkClr xmlns:ahyp="http://schemas.microsoft.com/office/drawing/2018/hyperlinkcolor" val="tx"/>
                    </a:ext>
                  </a:extLst>
                </a:hlinkClick>
              </a:rPr>
              <a:t>https://www.scholastic.com/teachers/articles/teaching-content/seven-roles-one-president/</a:t>
            </a:r>
            <a:endParaRPr lang="en-US" sz="1200" dirty="0">
              <a:solidFill>
                <a:srgbClr val="0070C0"/>
              </a:solidFill>
            </a:endParaRPr>
          </a:p>
          <a:p>
            <a:endParaRPr lang="en-US" dirty="0"/>
          </a:p>
          <a:p>
            <a:endParaRPr lang="en-US" dirty="0"/>
          </a:p>
        </p:txBody>
      </p:sp>
    </p:spTree>
    <p:extLst>
      <p:ext uri="{BB962C8B-B14F-4D97-AF65-F5344CB8AC3E}">
        <p14:creationId xmlns:p14="http://schemas.microsoft.com/office/powerpoint/2010/main" val="1083517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6"/>
          <p:cNvSpPr txBox="1">
            <a:spLocks noGrp="1"/>
          </p:cNvSpPr>
          <p:nvPr>
            <p:ph type="ctrTitle"/>
          </p:nvPr>
        </p:nvSpPr>
        <p:spPr>
          <a:xfrm>
            <a:off x="1295400" y="2209800"/>
            <a:ext cx="7406640" cy="1472184"/>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rgbClr val="444454"/>
              </a:buClr>
              <a:buSzPts val="4300"/>
              <a:buFont typeface="Cabin"/>
              <a:buNone/>
            </a:pPr>
            <a:r>
              <a:rPr lang="en-US" sz="4300" b="0" i="0" u="none" strike="noStrike" cap="none">
                <a:solidFill>
                  <a:srgbClr val="444454"/>
                </a:solidFill>
                <a:latin typeface="Cabin"/>
                <a:ea typeface="Cabin"/>
                <a:cs typeface="Cabin"/>
                <a:sym typeface="Cabin"/>
              </a:rPr>
              <a:t>THE </a:t>
            </a:r>
            <a:r>
              <a:rPr lang="en-US"/>
              <a:t>PRESIDENT'S</a:t>
            </a:r>
            <a:r>
              <a:rPr lang="en-US" sz="4300" b="0" i="0" u="none" strike="noStrike" cap="none">
                <a:solidFill>
                  <a:srgbClr val="444454"/>
                </a:solidFill>
                <a:latin typeface="Cabin"/>
                <a:ea typeface="Cabin"/>
                <a:cs typeface="Cabin"/>
                <a:sym typeface="Cabin"/>
              </a:rPr>
              <a:t> JOB</a:t>
            </a:r>
            <a:endParaRPr sz="4300" b="0" i="0" u="none" strike="noStrike" cap="none">
              <a:solidFill>
                <a:srgbClr val="444454"/>
              </a:solidFill>
              <a:latin typeface="Cabin"/>
              <a:ea typeface="Cabin"/>
              <a:cs typeface="Cabin"/>
              <a:sym typeface="Cabin"/>
            </a:endParaRPr>
          </a:p>
        </p:txBody>
      </p:sp>
      <p:sp>
        <p:nvSpPr>
          <p:cNvPr id="201" name="Google Shape;201;p26"/>
          <p:cNvSpPr txBox="1">
            <a:spLocks noGrp="1"/>
          </p:cNvSpPr>
          <p:nvPr>
            <p:ph type="subTitle" idx="1"/>
          </p:nvPr>
        </p:nvSpPr>
        <p:spPr>
          <a:xfrm>
            <a:off x="1737360" y="3657600"/>
            <a:ext cx="7406640" cy="1752600"/>
          </a:xfrm>
          <a:prstGeom prst="rect">
            <a:avLst/>
          </a:prstGeom>
          <a:noFill/>
          <a:ln>
            <a:noFill/>
          </a:ln>
        </p:spPr>
        <p:txBody>
          <a:bodyPr spcFirstLastPara="1" wrap="square" lIns="91425" tIns="0" rIns="91425" bIns="45700" anchor="t" anchorCtr="0">
            <a:noAutofit/>
          </a:bodyPr>
          <a:lstStyle/>
          <a:p>
            <a:pPr marL="27432" marR="0" lvl="0" indent="0" algn="l" rtl="0">
              <a:lnSpc>
                <a:spcPct val="100000"/>
              </a:lnSpc>
              <a:spcBef>
                <a:spcPts val="0"/>
              </a:spcBef>
              <a:spcAft>
                <a:spcPts val="0"/>
              </a:spcAft>
              <a:buClr>
                <a:schemeClr val="accent1"/>
              </a:buClr>
              <a:buSzPts val="2080"/>
              <a:buFont typeface="Noto Sans Symbols"/>
              <a:buNone/>
            </a:pPr>
            <a:r>
              <a:rPr lang="en-US" sz="2600" b="0" i="0" u="none" strike="noStrike" cap="none">
                <a:solidFill>
                  <a:srgbClr val="262632"/>
                </a:solidFill>
                <a:latin typeface="Cabin"/>
                <a:ea typeface="Cabin"/>
                <a:cs typeface="Cabin"/>
                <a:sym typeface="Cabin"/>
              </a:rPr>
              <a:t>EQ: What are the various roles of the President?  What are the </a:t>
            </a:r>
            <a:r>
              <a:rPr lang="en-US"/>
              <a:t>President's</a:t>
            </a:r>
            <a:r>
              <a:rPr lang="en-US" sz="2600" b="0" i="0" u="none" strike="noStrike" cap="none">
                <a:solidFill>
                  <a:srgbClr val="262632"/>
                </a:solidFill>
                <a:latin typeface="Cabin"/>
                <a:ea typeface="Cabin"/>
                <a:cs typeface="Cabin"/>
                <a:sym typeface="Cabin"/>
              </a:rPr>
              <a:t> main duties?</a:t>
            </a:r>
            <a:endParaRPr sz="2600" b="0" i="0" u="none" strike="noStrike" cap="none">
              <a:solidFill>
                <a:srgbClr val="262632"/>
              </a:solidFill>
              <a:latin typeface="Cabin"/>
              <a:ea typeface="Cabin"/>
              <a:cs typeface="Cabin"/>
              <a:sym typeface="Cabi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7"/>
          <p:cNvSpPr txBox="1">
            <a:spLocks noGrp="1"/>
          </p:cNvSpPr>
          <p:nvPr>
            <p:ph type="title"/>
          </p:nvPr>
        </p:nvSpPr>
        <p:spPr>
          <a:xfrm>
            <a:off x="1202658" y="-12"/>
            <a:ext cx="74982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444454"/>
              </a:buClr>
              <a:buSzPts val="4300"/>
              <a:buFont typeface="Cabin"/>
              <a:buNone/>
            </a:pPr>
            <a:r>
              <a:rPr lang="en-US" sz="4300" b="0" i="0" u="none" strike="noStrike" cap="none">
                <a:solidFill>
                  <a:srgbClr val="444454"/>
                </a:solidFill>
                <a:latin typeface="Cabin"/>
                <a:ea typeface="Cabin"/>
                <a:cs typeface="Cabin"/>
                <a:sym typeface="Cabin"/>
              </a:rPr>
              <a:t>CONSTITUTIONAL POWERS</a:t>
            </a:r>
            <a:endParaRPr sz="4300" b="0" i="0" u="none" strike="noStrike" cap="none">
              <a:solidFill>
                <a:srgbClr val="444454"/>
              </a:solidFill>
              <a:latin typeface="Cabin"/>
              <a:ea typeface="Cabin"/>
              <a:cs typeface="Cabin"/>
              <a:sym typeface="Cabin"/>
            </a:endParaRPr>
          </a:p>
        </p:txBody>
      </p:sp>
      <p:sp>
        <p:nvSpPr>
          <p:cNvPr id="207" name="Google Shape;207;p27"/>
          <p:cNvSpPr txBox="1">
            <a:spLocks noGrp="1"/>
          </p:cNvSpPr>
          <p:nvPr>
            <p:ph type="body" idx="1"/>
          </p:nvPr>
        </p:nvSpPr>
        <p:spPr>
          <a:xfrm>
            <a:off x="-612900" y="984600"/>
            <a:ext cx="9906000" cy="5715000"/>
          </a:xfrm>
          <a:prstGeom prst="rect">
            <a:avLst/>
          </a:prstGeom>
          <a:noFill/>
          <a:ln>
            <a:noFill/>
          </a:ln>
        </p:spPr>
        <p:txBody>
          <a:bodyPr spcFirstLastPara="1" wrap="square" lIns="91425" tIns="45700" rIns="91425" bIns="45700" anchor="t" anchorCtr="0">
            <a:noAutofit/>
          </a:bodyPr>
          <a:lstStyle/>
          <a:p>
            <a:pPr marL="886967" marR="0" lvl="2" indent="-228599" algn="ctr" rtl="0">
              <a:lnSpc>
                <a:spcPct val="80000"/>
              </a:lnSpc>
              <a:spcBef>
                <a:spcPts val="0"/>
              </a:spcBef>
              <a:spcAft>
                <a:spcPts val="0"/>
              </a:spcAft>
              <a:buClr>
                <a:schemeClr val="accent2"/>
              </a:buClr>
              <a:buSzPts val="1979"/>
              <a:buFont typeface="Noto Sans Symbols"/>
              <a:buChar char="⚫"/>
            </a:pPr>
            <a:r>
              <a:rPr lang="en-US" sz="1979" b="1" i="1" u="none" strike="noStrike" cap="none">
                <a:solidFill>
                  <a:srgbClr val="333399"/>
                </a:solidFill>
                <a:latin typeface="Arial"/>
                <a:ea typeface="Arial"/>
                <a:cs typeface="Arial"/>
                <a:sym typeface="Arial"/>
              </a:rPr>
              <a:t>The President is the most powerful official in the U.S. </a:t>
            </a:r>
            <a:endParaRPr/>
          </a:p>
          <a:p>
            <a:pPr marL="886967" marR="0" lvl="2" indent="-102869" algn="ctr" rtl="0">
              <a:lnSpc>
                <a:spcPct val="80000"/>
              </a:lnSpc>
              <a:spcBef>
                <a:spcPts val="396"/>
              </a:spcBef>
              <a:spcAft>
                <a:spcPts val="0"/>
              </a:spcAft>
              <a:buClr>
                <a:schemeClr val="accent2"/>
              </a:buClr>
              <a:buSzPts val="1980"/>
              <a:buFont typeface="Noto Sans Symbols"/>
              <a:buNone/>
            </a:pPr>
            <a:endParaRPr sz="1979" b="1" i="0" u="none" strike="noStrike" cap="none">
              <a:solidFill>
                <a:schemeClr val="dk1"/>
              </a:solidFill>
              <a:latin typeface="Arial"/>
              <a:ea typeface="Arial"/>
              <a:cs typeface="Arial"/>
              <a:sym typeface="Arial"/>
            </a:endParaRPr>
          </a:p>
          <a:p>
            <a:pPr marL="886967" marR="0" lvl="2" indent="-228599" algn="l" rtl="0">
              <a:lnSpc>
                <a:spcPct val="80000"/>
              </a:lnSpc>
              <a:spcBef>
                <a:spcPts val="396"/>
              </a:spcBef>
              <a:spcAft>
                <a:spcPts val="0"/>
              </a:spcAft>
              <a:buClr>
                <a:schemeClr val="accent2"/>
              </a:buClr>
              <a:buSzPts val="1979"/>
              <a:buFont typeface="Noto Sans Symbols"/>
              <a:buChar char="✓"/>
            </a:pPr>
            <a:r>
              <a:rPr lang="en-US" sz="1979" b="1" i="0" u="none" strike="noStrike" cap="none">
                <a:solidFill>
                  <a:schemeClr val="dk1"/>
                </a:solidFill>
                <a:latin typeface="Arial"/>
                <a:ea typeface="Arial"/>
                <a:cs typeface="Arial"/>
                <a:sym typeface="Arial"/>
              </a:rPr>
              <a:t> Main job to </a:t>
            </a:r>
            <a:r>
              <a:rPr lang="en-US" sz="1979" b="1" i="0" u="none" strike="noStrike" cap="none">
                <a:solidFill>
                  <a:srgbClr val="C00000"/>
                </a:solidFill>
                <a:latin typeface="Arial"/>
                <a:ea typeface="Arial"/>
                <a:cs typeface="Arial"/>
                <a:sym typeface="Arial"/>
              </a:rPr>
              <a:t>execute, carry out, the laws</a:t>
            </a:r>
            <a:r>
              <a:rPr lang="en-US" sz="1979" b="1" i="0" u="none" strike="noStrike" cap="none">
                <a:solidFill>
                  <a:schemeClr val="accent2"/>
                </a:solidFill>
                <a:latin typeface="Arial"/>
                <a:ea typeface="Arial"/>
                <a:cs typeface="Arial"/>
                <a:sym typeface="Arial"/>
              </a:rPr>
              <a:t> </a:t>
            </a:r>
            <a:r>
              <a:rPr lang="en-US" sz="1979" b="1" i="0" u="none" strike="noStrike" cap="none">
                <a:solidFill>
                  <a:schemeClr val="dk1"/>
                </a:solidFill>
                <a:latin typeface="Arial"/>
                <a:ea typeface="Arial"/>
                <a:cs typeface="Arial"/>
                <a:sym typeface="Arial"/>
              </a:rPr>
              <a:t>passed by Congress.</a:t>
            </a:r>
            <a:endParaRPr/>
          </a:p>
          <a:p>
            <a:pPr marL="886967" marR="0" lvl="2" indent="-102869" algn="l" rtl="0">
              <a:lnSpc>
                <a:spcPct val="80000"/>
              </a:lnSpc>
              <a:spcBef>
                <a:spcPts val="396"/>
              </a:spcBef>
              <a:spcAft>
                <a:spcPts val="0"/>
              </a:spcAft>
              <a:buClr>
                <a:schemeClr val="accent2"/>
              </a:buClr>
              <a:buSzPts val="1980"/>
              <a:buFont typeface="Noto Sans Symbols"/>
              <a:buNone/>
            </a:pPr>
            <a:endParaRPr sz="1979" b="1" i="0" u="none" strike="noStrike" cap="none">
              <a:solidFill>
                <a:schemeClr val="dk1"/>
              </a:solidFill>
              <a:latin typeface="Arial"/>
              <a:ea typeface="Arial"/>
              <a:cs typeface="Arial"/>
              <a:sym typeface="Arial"/>
            </a:endParaRPr>
          </a:p>
          <a:p>
            <a:pPr marL="886967" marR="0" lvl="2" indent="-228599" algn="l" rtl="0">
              <a:lnSpc>
                <a:spcPct val="80000"/>
              </a:lnSpc>
              <a:spcBef>
                <a:spcPts val="396"/>
              </a:spcBef>
              <a:spcAft>
                <a:spcPts val="0"/>
              </a:spcAft>
              <a:buClr>
                <a:schemeClr val="accent2"/>
              </a:buClr>
              <a:buSzPts val="1979"/>
              <a:buFont typeface="Noto Sans Symbols"/>
              <a:buChar char="✓"/>
            </a:pPr>
            <a:r>
              <a:rPr lang="en-US" sz="1979" b="1" i="0" u="none" strike="noStrike" cap="none">
                <a:solidFill>
                  <a:schemeClr val="dk1"/>
                </a:solidFill>
                <a:latin typeface="Arial"/>
                <a:ea typeface="Arial"/>
                <a:cs typeface="Arial"/>
                <a:sym typeface="Arial"/>
              </a:rPr>
              <a:t> </a:t>
            </a:r>
            <a:r>
              <a:rPr lang="en-US" sz="1979" b="1" i="0" u="none" strike="noStrike" cap="none">
                <a:solidFill>
                  <a:srgbClr val="C00000"/>
                </a:solidFill>
                <a:latin typeface="Arial"/>
                <a:ea typeface="Arial"/>
                <a:cs typeface="Arial"/>
                <a:sym typeface="Arial"/>
              </a:rPr>
              <a:t>Veto</a:t>
            </a:r>
            <a:r>
              <a:rPr lang="en-US" sz="1979" b="1" i="0" u="none" strike="noStrike" cap="none">
                <a:solidFill>
                  <a:schemeClr val="dk1"/>
                </a:solidFill>
                <a:latin typeface="Arial"/>
                <a:ea typeface="Arial"/>
                <a:cs typeface="Arial"/>
                <a:sym typeface="Arial"/>
              </a:rPr>
              <a:t>, reject bill</a:t>
            </a:r>
            <a:endParaRPr/>
          </a:p>
          <a:p>
            <a:pPr marL="886967" marR="0" lvl="2" indent="-102869" algn="l" rtl="0">
              <a:lnSpc>
                <a:spcPct val="80000"/>
              </a:lnSpc>
              <a:spcBef>
                <a:spcPts val="396"/>
              </a:spcBef>
              <a:spcAft>
                <a:spcPts val="0"/>
              </a:spcAft>
              <a:buClr>
                <a:schemeClr val="accent2"/>
              </a:buClr>
              <a:buSzPts val="1980"/>
              <a:buFont typeface="Noto Sans Symbols"/>
              <a:buNone/>
            </a:pPr>
            <a:endParaRPr sz="1979" b="1" i="0" u="none" strike="noStrike" cap="none">
              <a:solidFill>
                <a:schemeClr val="dk1"/>
              </a:solidFill>
              <a:latin typeface="Arial"/>
              <a:ea typeface="Arial"/>
              <a:cs typeface="Arial"/>
              <a:sym typeface="Arial"/>
            </a:endParaRPr>
          </a:p>
          <a:p>
            <a:pPr marL="886967" marR="0" lvl="2" indent="-228599" algn="l" rtl="0">
              <a:lnSpc>
                <a:spcPct val="80000"/>
              </a:lnSpc>
              <a:spcBef>
                <a:spcPts val="396"/>
              </a:spcBef>
              <a:spcAft>
                <a:spcPts val="0"/>
              </a:spcAft>
              <a:buClr>
                <a:schemeClr val="accent2"/>
              </a:buClr>
              <a:buSzPts val="1979"/>
              <a:buFont typeface="Noto Sans Symbols"/>
              <a:buChar char="✓"/>
            </a:pPr>
            <a:r>
              <a:rPr lang="en-US" sz="1979" b="1" i="0" u="none" strike="noStrike" cap="none">
                <a:solidFill>
                  <a:schemeClr val="dk1"/>
                </a:solidFill>
                <a:latin typeface="Arial"/>
                <a:ea typeface="Arial"/>
                <a:cs typeface="Arial"/>
                <a:sym typeface="Arial"/>
              </a:rPr>
              <a:t> </a:t>
            </a:r>
            <a:r>
              <a:rPr lang="en-US" sz="1979" b="1" i="0" u="none" strike="noStrike" cap="none">
                <a:solidFill>
                  <a:srgbClr val="006600"/>
                </a:solidFill>
                <a:latin typeface="Arial"/>
                <a:ea typeface="Arial"/>
                <a:cs typeface="Arial"/>
                <a:sym typeface="Arial"/>
              </a:rPr>
              <a:t>Call Congress into special session</a:t>
            </a:r>
            <a:endParaRPr/>
          </a:p>
          <a:p>
            <a:pPr marL="886967" marR="0" lvl="2" indent="-102869" algn="l" rtl="0">
              <a:lnSpc>
                <a:spcPct val="80000"/>
              </a:lnSpc>
              <a:spcBef>
                <a:spcPts val="396"/>
              </a:spcBef>
              <a:spcAft>
                <a:spcPts val="0"/>
              </a:spcAft>
              <a:buClr>
                <a:schemeClr val="accent2"/>
              </a:buClr>
              <a:buSzPts val="1980"/>
              <a:buFont typeface="Noto Sans Symbols"/>
              <a:buNone/>
            </a:pPr>
            <a:endParaRPr sz="1979" b="1" i="0" u="none" strike="noStrike" cap="none">
              <a:solidFill>
                <a:schemeClr val="dk1"/>
              </a:solidFill>
              <a:latin typeface="Arial"/>
              <a:ea typeface="Arial"/>
              <a:cs typeface="Arial"/>
              <a:sym typeface="Arial"/>
            </a:endParaRPr>
          </a:p>
          <a:p>
            <a:pPr marL="886967" marR="0" lvl="2" indent="-228599" algn="l" rtl="0">
              <a:lnSpc>
                <a:spcPct val="80000"/>
              </a:lnSpc>
              <a:spcBef>
                <a:spcPts val="396"/>
              </a:spcBef>
              <a:spcAft>
                <a:spcPts val="0"/>
              </a:spcAft>
              <a:buClr>
                <a:schemeClr val="accent2"/>
              </a:buClr>
              <a:buSzPts val="1979"/>
              <a:buFont typeface="Noto Sans Symbols"/>
              <a:buChar char="✓"/>
            </a:pPr>
            <a:r>
              <a:rPr lang="en-US" sz="1979" b="1" i="0" u="none" strike="noStrike" cap="none">
                <a:solidFill>
                  <a:schemeClr val="dk1"/>
                </a:solidFill>
                <a:latin typeface="Arial"/>
                <a:ea typeface="Arial"/>
                <a:cs typeface="Arial"/>
                <a:sym typeface="Arial"/>
              </a:rPr>
              <a:t> Serve as </a:t>
            </a:r>
            <a:r>
              <a:rPr lang="en-US" sz="1979" b="1" i="0" u="none" strike="noStrike" cap="none">
                <a:solidFill>
                  <a:srgbClr val="C00000"/>
                </a:solidFill>
                <a:latin typeface="Arial"/>
                <a:ea typeface="Arial"/>
                <a:cs typeface="Arial"/>
                <a:sym typeface="Arial"/>
              </a:rPr>
              <a:t>Commander in Chief </a:t>
            </a:r>
            <a:r>
              <a:rPr lang="en-US" sz="1979" b="1" i="0" u="none" strike="noStrike" cap="none">
                <a:solidFill>
                  <a:schemeClr val="dk1"/>
                </a:solidFill>
                <a:latin typeface="Arial"/>
                <a:ea typeface="Arial"/>
                <a:cs typeface="Arial"/>
                <a:sym typeface="Arial"/>
              </a:rPr>
              <a:t>of the armed forces</a:t>
            </a:r>
            <a:endParaRPr/>
          </a:p>
          <a:p>
            <a:pPr marL="886967" marR="0" lvl="2" indent="-102869" algn="l" rtl="0">
              <a:lnSpc>
                <a:spcPct val="80000"/>
              </a:lnSpc>
              <a:spcBef>
                <a:spcPts val="396"/>
              </a:spcBef>
              <a:spcAft>
                <a:spcPts val="0"/>
              </a:spcAft>
              <a:buClr>
                <a:schemeClr val="accent2"/>
              </a:buClr>
              <a:buSzPts val="1980"/>
              <a:buFont typeface="Noto Sans Symbols"/>
              <a:buNone/>
            </a:pPr>
            <a:endParaRPr sz="1979" b="1" i="0" u="none" strike="noStrike" cap="none">
              <a:solidFill>
                <a:schemeClr val="dk1"/>
              </a:solidFill>
              <a:latin typeface="Arial"/>
              <a:ea typeface="Arial"/>
              <a:cs typeface="Arial"/>
              <a:sym typeface="Arial"/>
            </a:endParaRPr>
          </a:p>
          <a:p>
            <a:pPr marL="886967" marR="0" lvl="2" indent="-228599" algn="l" rtl="0">
              <a:lnSpc>
                <a:spcPct val="80000"/>
              </a:lnSpc>
              <a:spcBef>
                <a:spcPts val="396"/>
              </a:spcBef>
              <a:spcAft>
                <a:spcPts val="0"/>
              </a:spcAft>
              <a:buClr>
                <a:schemeClr val="accent2"/>
              </a:buClr>
              <a:buSzPts val="1979"/>
              <a:buFont typeface="Noto Sans Symbols"/>
              <a:buChar char="✓"/>
            </a:pPr>
            <a:r>
              <a:rPr lang="en-US" sz="1979" b="1" i="0" u="none" strike="noStrike" cap="none">
                <a:solidFill>
                  <a:schemeClr val="dk1"/>
                </a:solidFill>
                <a:latin typeface="Arial"/>
                <a:ea typeface="Arial"/>
                <a:cs typeface="Arial"/>
                <a:sym typeface="Arial"/>
              </a:rPr>
              <a:t> </a:t>
            </a:r>
            <a:r>
              <a:rPr lang="en-US" sz="1979" b="1" i="0" u="none" strike="noStrike" cap="none">
                <a:solidFill>
                  <a:srgbClr val="C00000"/>
                </a:solidFill>
                <a:latin typeface="Arial"/>
                <a:ea typeface="Arial"/>
                <a:cs typeface="Arial"/>
                <a:sym typeface="Arial"/>
              </a:rPr>
              <a:t>Make treaties </a:t>
            </a:r>
            <a:r>
              <a:rPr lang="en-US" sz="1979" b="1" i="0" u="none" strike="noStrike" cap="none">
                <a:solidFill>
                  <a:schemeClr val="dk1"/>
                </a:solidFill>
                <a:latin typeface="Arial"/>
                <a:ea typeface="Arial"/>
                <a:cs typeface="Arial"/>
                <a:sym typeface="Arial"/>
              </a:rPr>
              <a:t>(with Senate approval)</a:t>
            </a:r>
            <a:endParaRPr/>
          </a:p>
          <a:p>
            <a:pPr marL="886967" marR="0" lvl="2" indent="-102869" algn="l" rtl="0">
              <a:lnSpc>
                <a:spcPct val="80000"/>
              </a:lnSpc>
              <a:spcBef>
                <a:spcPts val="396"/>
              </a:spcBef>
              <a:spcAft>
                <a:spcPts val="0"/>
              </a:spcAft>
              <a:buClr>
                <a:schemeClr val="accent2"/>
              </a:buClr>
              <a:buSzPts val="1980"/>
              <a:buFont typeface="Noto Sans Symbols"/>
              <a:buNone/>
            </a:pPr>
            <a:endParaRPr sz="1979" b="1" i="0" u="none" strike="noStrike" cap="none">
              <a:solidFill>
                <a:schemeClr val="dk1"/>
              </a:solidFill>
              <a:latin typeface="Arial"/>
              <a:ea typeface="Arial"/>
              <a:cs typeface="Arial"/>
              <a:sym typeface="Arial"/>
            </a:endParaRPr>
          </a:p>
          <a:p>
            <a:pPr marL="886967" marR="0" lvl="2" indent="-228599" algn="l" rtl="0">
              <a:lnSpc>
                <a:spcPct val="80000"/>
              </a:lnSpc>
              <a:spcBef>
                <a:spcPts val="396"/>
              </a:spcBef>
              <a:spcAft>
                <a:spcPts val="0"/>
              </a:spcAft>
              <a:buClr>
                <a:schemeClr val="accent2"/>
              </a:buClr>
              <a:buSzPts val="1979"/>
              <a:buFont typeface="Noto Sans Symbols"/>
              <a:buChar char="✓"/>
            </a:pPr>
            <a:r>
              <a:rPr lang="en-US" sz="1979" b="1" i="0" u="none" strike="noStrike" cap="none">
                <a:solidFill>
                  <a:schemeClr val="dk1"/>
                </a:solidFill>
                <a:latin typeface="Arial"/>
                <a:ea typeface="Arial"/>
                <a:cs typeface="Arial"/>
                <a:sym typeface="Arial"/>
              </a:rPr>
              <a:t> </a:t>
            </a:r>
            <a:r>
              <a:rPr lang="en-US" sz="1979" b="1" i="0" u="none" strike="noStrike" cap="none">
                <a:solidFill>
                  <a:srgbClr val="C00000"/>
                </a:solidFill>
                <a:latin typeface="Arial"/>
                <a:ea typeface="Arial"/>
                <a:cs typeface="Arial"/>
                <a:sym typeface="Arial"/>
              </a:rPr>
              <a:t>Appoint </a:t>
            </a:r>
            <a:r>
              <a:rPr lang="en-US" sz="1979" b="1" i="0" u="none" strike="noStrike" cap="none">
                <a:solidFill>
                  <a:schemeClr val="dk1"/>
                </a:solidFill>
                <a:latin typeface="Arial"/>
                <a:ea typeface="Arial"/>
                <a:cs typeface="Arial"/>
                <a:sym typeface="Arial"/>
              </a:rPr>
              <a:t>heads of executive agencies, federal court judges, ambassadors (with Senate approval)</a:t>
            </a:r>
            <a:endParaRPr/>
          </a:p>
          <a:p>
            <a:pPr marL="886967" marR="0" lvl="2" indent="-102869" algn="l" rtl="0">
              <a:lnSpc>
                <a:spcPct val="80000"/>
              </a:lnSpc>
              <a:spcBef>
                <a:spcPts val="396"/>
              </a:spcBef>
              <a:spcAft>
                <a:spcPts val="0"/>
              </a:spcAft>
              <a:buClr>
                <a:schemeClr val="accent2"/>
              </a:buClr>
              <a:buSzPts val="1980"/>
              <a:buFont typeface="Noto Sans Symbols"/>
              <a:buNone/>
            </a:pPr>
            <a:endParaRPr sz="1979" b="1" i="0" u="none" strike="noStrike" cap="none">
              <a:solidFill>
                <a:schemeClr val="dk1"/>
              </a:solidFill>
              <a:latin typeface="Arial"/>
              <a:ea typeface="Arial"/>
              <a:cs typeface="Arial"/>
              <a:sym typeface="Arial"/>
            </a:endParaRPr>
          </a:p>
          <a:p>
            <a:pPr marL="886967" marR="0" lvl="2" indent="-228599" algn="l" rtl="0">
              <a:lnSpc>
                <a:spcPct val="80000"/>
              </a:lnSpc>
              <a:spcBef>
                <a:spcPts val="396"/>
              </a:spcBef>
              <a:spcAft>
                <a:spcPts val="0"/>
              </a:spcAft>
              <a:buClr>
                <a:schemeClr val="accent2"/>
              </a:buClr>
              <a:buSzPts val="1979"/>
              <a:buFont typeface="Noto Sans Symbols"/>
              <a:buChar char="✓"/>
            </a:pPr>
            <a:r>
              <a:rPr lang="en-US" sz="1979" b="1" i="0" u="none" strike="noStrike" cap="none">
                <a:solidFill>
                  <a:schemeClr val="dk1"/>
                </a:solidFill>
                <a:latin typeface="Arial"/>
                <a:ea typeface="Arial"/>
                <a:cs typeface="Arial"/>
                <a:sym typeface="Arial"/>
              </a:rPr>
              <a:t> </a:t>
            </a:r>
            <a:r>
              <a:rPr lang="en-US" sz="1979" b="1" i="0" u="none" strike="noStrike" cap="none">
                <a:solidFill>
                  <a:srgbClr val="CC0000"/>
                </a:solidFill>
                <a:latin typeface="Arial"/>
                <a:ea typeface="Arial"/>
                <a:cs typeface="Arial"/>
                <a:sym typeface="Arial"/>
              </a:rPr>
              <a:t>Pardon</a:t>
            </a:r>
            <a:r>
              <a:rPr lang="en-US" sz="1979" b="1" i="0" u="none" strike="noStrike" cap="none">
                <a:solidFill>
                  <a:schemeClr val="dk1"/>
                </a:solidFill>
                <a:latin typeface="Arial"/>
                <a:ea typeface="Arial"/>
                <a:cs typeface="Arial"/>
                <a:sym typeface="Arial"/>
              </a:rPr>
              <a:t> or reduce penalties against people convicted of federal crimes</a:t>
            </a:r>
            <a:endParaRPr/>
          </a:p>
          <a:p>
            <a:pPr marL="886967" marR="0" lvl="2" indent="-228599" algn="l" rtl="0">
              <a:lnSpc>
                <a:spcPct val="80000"/>
              </a:lnSpc>
              <a:spcBef>
                <a:spcPts val="396"/>
              </a:spcBef>
              <a:spcAft>
                <a:spcPts val="0"/>
              </a:spcAft>
              <a:buClr>
                <a:schemeClr val="accent2"/>
              </a:buClr>
              <a:buSzPts val="1980"/>
              <a:buFont typeface="Noto Sans Symbols"/>
              <a:buNone/>
            </a:pPr>
            <a:endParaRPr sz="1979" b="1" i="0" u="none" strike="noStrike" cap="none">
              <a:solidFill>
                <a:schemeClr val="dk1"/>
              </a:solidFill>
              <a:latin typeface="Arial"/>
              <a:ea typeface="Arial"/>
              <a:cs typeface="Arial"/>
              <a:sym typeface="Arial"/>
            </a:endParaRPr>
          </a:p>
          <a:p>
            <a:pPr marL="886967" marR="0" lvl="2" indent="-228599" algn="l" rtl="0">
              <a:lnSpc>
                <a:spcPct val="80000"/>
              </a:lnSpc>
              <a:spcBef>
                <a:spcPts val="396"/>
              </a:spcBef>
              <a:spcAft>
                <a:spcPts val="0"/>
              </a:spcAft>
              <a:buClr>
                <a:schemeClr val="accent2"/>
              </a:buClr>
              <a:buSzPts val="1979"/>
              <a:buFont typeface="Noto Sans Symbols"/>
              <a:buChar char="✓"/>
            </a:pPr>
            <a:r>
              <a:rPr lang="en-US" sz="1979" b="1" i="0" u="none" strike="noStrike" cap="none">
                <a:solidFill>
                  <a:schemeClr val="dk1"/>
                </a:solidFill>
                <a:latin typeface="Arial"/>
                <a:ea typeface="Arial"/>
                <a:cs typeface="Arial"/>
                <a:sym typeface="Arial"/>
              </a:rPr>
              <a:t> </a:t>
            </a:r>
            <a:r>
              <a:rPr lang="en-US" sz="1979" b="1" i="0" u="none" strike="noStrike" cap="none">
                <a:solidFill>
                  <a:srgbClr val="C00000"/>
                </a:solidFill>
                <a:latin typeface="Arial"/>
                <a:ea typeface="Arial"/>
                <a:cs typeface="Arial"/>
                <a:sym typeface="Arial"/>
              </a:rPr>
              <a:t>Gives speeches to Congress </a:t>
            </a:r>
            <a:r>
              <a:rPr lang="en-US" sz="1979" b="1" i="0" u="none" strike="noStrike" cap="none">
                <a:solidFill>
                  <a:schemeClr val="dk1"/>
                </a:solidFill>
                <a:latin typeface="Arial"/>
                <a:ea typeface="Arial"/>
                <a:cs typeface="Arial"/>
                <a:sym typeface="Arial"/>
              </a:rPr>
              <a:t>(State of the Union – describes the new program of legislation he/she would like to do) </a:t>
            </a:r>
            <a:endParaRPr/>
          </a:p>
          <a:p>
            <a:pPr marL="365760" marR="0" lvl="0" indent="-194055" algn="l" rtl="0">
              <a:lnSpc>
                <a:spcPct val="80000"/>
              </a:lnSpc>
              <a:spcBef>
                <a:spcPts val="600"/>
              </a:spcBef>
              <a:spcAft>
                <a:spcPts val="0"/>
              </a:spcAft>
              <a:buClr>
                <a:schemeClr val="accent1"/>
              </a:buClr>
              <a:buSzPts val="1408"/>
              <a:buFont typeface="Noto Sans Symbols"/>
              <a:buNone/>
            </a:pPr>
            <a:endParaRPr sz="1760" b="0" i="0" u="none" strike="noStrike" cap="none">
              <a:solidFill>
                <a:schemeClr val="dk1"/>
              </a:solidFill>
              <a:latin typeface="Cabin"/>
              <a:ea typeface="Cabin"/>
              <a:cs typeface="Cabin"/>
              <a:sym typeface="Cabi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7">
                                            <p:txEl>
                                              <p:pRg st="0" end="0"/>
                                            </p:txEl>
                                          </p:spTgt>
                                        </p:tgtEl>
                                        <p:attrNameLst>
                                          <p:attrName>style.visibility</p:attrName>
                                        </p:attrNameLst>
                                      </p:cBhvr>
                                      <p:to>
                                        <p:strVal val="visible"/>
                                      </p:to>
                                    </p:set>
                                    <p:animEffect transition="in" filter="fade">
                                      <p:cBhvr>
                                        <p:cTn id="7" dur="500"/>
                                        <p:tgtEl>
                                          <p:spTgt spid="2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7">
                                            <p:txEl>
                                              <p:pRg st="1" end="1"/>
                                            </p:txEl>
                                          </p:spTgt>
                                        </p:tgtEl>
                                        <p:attrNameLst>
                                          <p:attrName>style.visibility</p:attrName>
                                        </p:attrNameLst>
                                      </p:cBhvr>
                                      <p:to>
                                        <p:strVal val="visible"/>
                                      </p:to>
                                    </p:set>
                                    <p:animEffect transition="in" filter="fade">
                                      <p:cBhvr>
                                        <p:cTn id="12" dur="500"/>
                                        <p:tgtEl>
                                          <p:spTgt spid="2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7">
                                            <p:txEl>
                                              <p:pRg st="2" end="2"/>
                                            </p:txEl>
                                          </p:spTgt>
                                        </p:tgtEl>
                                        <p:attrNameLst>
                                          <p:attrName>style.visibility</p:attrName>
                                        </p:attrNameLst>
                                      </p:cBhvr>
                                      <p:to>
                                        <p:strVal val="visible"/>
                                      </p:to>
                                    </p:set>
                                    <p:animEffect transition="in" filter="fade">
                                      <p:cBhvr>
                                        <p:cTn id="17" dur="500"/>
                                        <p:tgtEl>
                                          <p:spTgt spid="2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7">
                                            <p:txEl>
                                              <p:pRg st="3" end="3"/>
                                            </p:txEl>
                                          </p:spTgt>
                                        </p:tgtEl>
                                        <p:attrNameLst>
                                          <p:attrName>style.visibility</p:attrName>
                                        </p:attrNameLst>
                                      </p:cBhvr>
                                      <p:to>
                                        <p:strVal val="visible"/>
                                      </p:to>
                                    </p:set>
                                    <p:animEffect transition="in" filter="fade">
                                      <p:cBhvr>
                                        <p:cTn id="22" dur="500"/>
                                        <p:tgtEl>
                                          <p:spTgt spid="20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7">
                                            <p:txEl>
                                              <p:pRg st="4" end="4"/>
                                            </p:txEl>
                                          </p:spTgt>
                                        </p:tgtEl>
                                        <p:attrNameLst>
                                          <p:attrName>style.visibility</p:attrName>
                                        </p:attrNameLst>
                                      </p:cBhvr>
                                      <p:to>
                                        <p:strVal val="visible"/>
                                      </p:to>
                                    </p:set>
                                    <p:animEffect transition="in" filter="fade">
                                      <p:cBhvr>
                                        <p:cTn id="27" dur="500"/>
                                        <p:tgtEl>
                                          <p:spTgt spid="20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7">
                                            <p:txEl>
                                              <p:pRg st="5" end="5"/>
                                            </p:txEl>
                                          </p:spTgt>
                                        </p:tgtEl>
                                        <p:attrNameLst>
                                          <p:attrName>style.visibility</p:attrName>
                                        </p:attrNameLst>
                                      </p:cBhvr>
                                      <p:to>
                                        <p:strVal val="visible"/>
                                      </p:to>
                                    </p:set>
                                    <p:animEffect transition="in" filter="fade">
                                      <p:cBhvr>
                                        <p:cTn id="32" dur="500"/>
                                        <p:tgtEl>
                                          <p:spTgt spid="20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7">
                                            <p:txEl>
                                              <p:pRg st="6" end="6"/>
                                            </p:txEl>
                                          </p:spTgt>
                                        </p:tgtEl>
                                        <p:attrNameLst>
                                          <p:attrName>style.visibility</p:attrName>
                                        </p:attrNameLst>
                                      </p:cBhvr>
                                      <p:to>
                                        <p:strVal val="visible"/>
                                      </p:to>
                                    </p:set>
                                    <p:animEffect transition="in" filter="fade">
                                      <p:cBhvr>
                                        <p:cTn id="37" dur="500"/>
                                        <p:tgtEl>
                                          <p:spTgt spid="20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07">
                                            <p:txEl>
                                              <p:pRg st="7" end="7"/>
                                            </p:txEl>
                                          </p:spTgt>
                                        </p:tgtEl>
                                        <p:attrNameLst>
                                          <p:attrName>style.visibility</p:attrName>
                                        </p:attrNameLst>
                                      </p:cBhvr>
                                      <p:to>
                                        <p:strVal val="visible"/>
                                      </p:to>
                                    </p:set>
                                    <p:animEffect transition="in" filter="fade">
                                      <p:cBhvr>
                                        <p:cTn id="42" dur="500"/>
                                        <p:tgtEl>
                                          <p:spTgt spid="20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07">
                                            <p:txEl>
                                              <p:pRg st="8" end="8"/>
                                            </p:txEl>
                                          </p:spTgt>
                                        </p:tgtEl>
                                        <p:attrNameLst>
                                          <p:attrName>style.visibility</p:attrName>
                                        </p:attrNameLst>
                                      </p:cBhvr>
                                      <p:to>
                                        <p:strVal val="visible"/>
                                      </p:to>
                                    </p:set>
                                    <p:animEffect transition="in" filter="fade">
                                      <p:cBhvr>
                                        <p:cTn id="47" dur="500"/>
                                        <p:tgtEl>
                                          <p:spTgt spid="20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07">
                                            <p:txEl>
                                              <p:pRg st="9" end="9"/>
                                            </p:txEl>
                                          </p:spTgt>
                                        </p:tgtEl>
                                        <p:attrNameLst>
                                          <p:attrName>style.visibility</p:attrName>
                                        </p:attrNameLst>
                                      </p:cBhvr>
                                      <p:to>
                                        <p:strVal val="visible"/>
                                      </p:to>
                                    </p:set>
                                    <p:animEffect transition="in" filter="fade">
                                      <p:cBhvr>
                                        <p:cTn id="52" dur="500"/>
                                        <p:tgtEl>
                                          <p:spTgt spid="207">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07">
                                            <p:txEl>
                                              <p:pRg st="10" end="10"/>
                                            </p:txEl>
                                          </p:spTgt>
                                        </p:tgtEl>
                                        <p:attrNameLst>
                                          <p:attrName>style.visibility</p:attrName>
                                        </p:attrNameLst>
                                      </p:cBhvr>
                                      <p:to>
                                        <p:strVal val="visible"/>
                                      </p:to>
                                    </p:set>
                                    <p:animEffect transition="in" filter="fade">
                                      <p:cBhvr>
                                        <p:cTn id="57" dur="500"/>
                                        <p:tgtEl>
                                          <p:spTgt spid="207">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07">
                                            <p:txEl>
                                              <p:pRg st="11" end="11"/>
                                            </p:txEl>
                                          </p:spTgt>
                                        </p:tgtEl>
                                        <p:attrNameLst>
                                          <p:attrName>style.visibility</p:attrName>
                                        </p:attrNameLst>
                                      </p:cBhvr>
                                      <p:to>
                                        <p:strVal val="visible"/>
                                      </p:to>
                                    </p:set>
                                    <p:animEffect transition="in" filter="fade">
                                      <p:cBhvr>
                                        <p:cTn id="62" dur="500"/>
                                        <p:tgtEl>
                                          <p:spTgt spid="207">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07">
                                            <p:txEl>
                                              <p:pRg st="12" end="12"/>
                                            </p:txEl>
                                          </p:spTgt>
                                        </p:tgtEl>
                                        <p:attrNameLst>
                                          <p:attrName>style.visibility</p:attrName>
                                        </p:attrNameLst>
                                      </p:cBhvr>
                                      <p:to>
                                        <p:strVal val="visible"/>
                                      </p:to>
                                    </p:set>
                                    <p:animEffect transition="in" filter="fade">
                                      <p:cBhvr>
                                        <p:cTn id="67" dur="500"/>
                                        <p:tgtEl>
                                          <p:spTgt spid="207">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07">
                                            <p:txEl>
                                              <p:pRg st="13" end="13"/>
                                            </p:txEl>
                                          </p:spTgt>
                                        </p:tgtEl>
                                        <p:attrNameLst>
                                          <p:attrName>style.visibility</p:attrName>
                                        </p:attrNameLst>
                                      </p:cBhvr>
                                      <p:to>
                                        <p:strVal val="visible"/>
                                      </p:to>
                                    </p:set>
                                    <p:animEffect transition="in" filter="fade">
                                      <p:cBhvr>
                                        <p:cTn id="72" dur="500"/>
                                        <p:tgtEl>
                                          <p:spTgt spid="207">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07">
                                            <p:txEl>
                                              <p:pRg st="14" end="14"/>
                                            </p:txEl>
                                          </p:spTgt>
                                        </p:tgtEl>
                                        <p:attrNameLst>
                                          <p:attrName>style.visibility</p:attrName>
                                        </p:attrNameLst>
                                      </p:cBhvr>
                                      <p:to>
                                        <p:strVal val="visible"/>
                                      </p:to>
                                    </p:set>
                                    <p:animEffect transition="in" filter="fade">
                                      <p:cBhvr>
                                        <p:cTn id="77" dur="500"/>
                                        <p:tgtEl>
                                          <p:spTgt spid="207">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07">
                                            <p:txEl>
                                              <p:pRg st="15" end="15"/>
                                            </p:txEl>
                                          </p:spTgt>
                                        </p:tgtEl>
                                        <p:attrNameLst>
                                          <p:attrName>style.visibility</p:attrName>
                                        </p:attrNameLst>
                                      </p:cBhvr>
                                      <p:to>
                                        <p:strVal val="visible"/>
                                      </p:to>
                                    </p:set>
                                    <p:animEffect transition="in" filter="fade">
                                      <p:cBhvr>
                                        <p:cTn id="82" dur="500"/>
                                        <p:tgtEl>
                                          <p:spTgt spid="207">
                                            <p:txEl>
                                              <p:pRg st="15" end="1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207">
                                            <p:txEl>
                                              <p:pRg st="16" end="16"/>
                                            </p:txEl>
                                          </p:spTgt>
                                        </p:tgtEl>
                                        <p:attrNameLst>
                                          <p:attrName>style.visibility</p:attrName>
                                        </p:attrNameLst>
                                      </p:cBhvr>
                                      <p:to>
                                        <p:strVal val="visible"/>
                                      </p:to>
                                    </p:set>
                                    <p:animEffect transition="in" filter="fade">
                                      <p:cBhvr>
                                        <p:cTn id="87" dur="500"/>
                                        <p:tgtEl>
                                          <p:spTgt spid="207">
                                            <p:txEl>
                                              <p:pRg st="16" end="16"/>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207">
                                            <p:txEl>
                                              <p:pRg st="17" end="17"/>
                                            </p:txEl>
                                          </p:spTgt>
                                        </p:tgtEl>
                                        <p:attrNameLst>
                                          <p:attrName>style.visibility</p:attrName>
                                        </p:attrNameLst>
                                      </p:cBhvr>
                                      <p:to>
                                        <p:strVal val="visible"/>
                                      </p:to>
                                    </p:set>
                                    <p:animEffect transition="in" filter="fade">
                                      <p:cBhvr>
                                        <p:cTn id="92" dur="500"/>
                                        <p:tgtEl>
                                          <p:spTgt spid="207">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8"/>
          <p:cNvSpPr txBox="1">
            <a:spLocks noGrp="1"/>
          </p:cNvSpPr>
          <p:nvPr>
            <p:ph type="title"/>
          </p:nvPr>
        </p:nvSpPr>
        <p:spPr>
          <a:xfrm>
            <a:off x="1435608" y="274638"/>
            <a:ext cx="749808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444454"/>
              </a:buClr>
              <a:buSzPts val="4300"/>
              <a:buFont typeface="Cabin"/>
              <a:buNone/>
            </a:pPr>
            <a:r>
              <a:rPr lang="en-US" sz="4300" b="0" i="0" u="none" strike="noStrike" cap="none">
                <a:solidFill>
                  <a:srgbClr val="444454"/>
                </a:solidFill>
                <a:latin typeface="Cabin"/>
                <a:ea typeface="Cabin"/>
                <a:cs typeface="Cabin"/>
                <a:sym typeface="Cabin"/>
              </a:rPr>
              <a:t>ROLES OF THE PRESIDENT</a:t>
            </a:r>
            <a:endParaRPr sz="4300" b="0" i="0" u="none" strike="noStrike" cap="none">
              <a:solidFill>
                <a:srgbClr val="444454"/>
              </a:solidFill>
              <a:latin typeface="Cabin"/>
              <a:ea typeface="Cabin"/>
              <a:cs typeface="Cabin"/>
              <a:sym typeface="Cabin"/>
            </a:endParaRPr>
          </a:p>
        </p:txBody>
      </p:sp>
      <p:sp>
        <p:nvSpPr>
          <p:cNvPr id="213" name="Google Shape;213;p28"/>
          <p:cNvSpPr txBox="1">
            <a:spLocks noGrp="1"/>
          </p:cNvSpPr>
          <p:nvPr>
            <p:ph type="body" idx="1"/>
          </p:nvPr>
        </p:nvSpPr>
        <p:spPr>
          <a:xfrm>
            <a:off x="990600" y="1143000"/>
            <a:ext cx="7943088" cy="5715000"/>
          </a:xfrm>
          <a:prstGeom prst="rect">
            <a:avLst/>
          </a:prstGeom>
          <a:noFill/>
          <a:ln>
            <a:noFill/>
          </a:ln>
        </p:spPr>
        <p:txBody>
          <a:bodyPr spcFirstLastPara="1" wrap="square" lIns="91425" tIns="45700" rIns="91425" bIns="45700" anchor="t" anchorCtr="0">
            <a:noAutofit/>
          </a:bodyPr>
          <a:lstStyle/>
          <a:p>
            <a:pPr marL="114300" marR="0" lvl="1" indent="-114300" algn="l" rtl="0">
              <a:lnSpc>
                <a:spcPct val="90000"/>
              </a:lnSpc>
              <a:spcBef>
                <a:spcPts val="0"/>
              </a:spcBef>
              <a:spcAft>
                <a:spcPts val="0"/>
              </a:spcAft>
              <a:buClr>
                <a:schemeClr val="accent1"/>
              </a:buClr>
              <a:buSzPts val="1700"/>
              <a:buFont typeface="Verdana"/>
              <a:buNone/>
            </a:pPr>
            <a:r>
              <a:rPr lang="en-US" sz="1700" b="1" i="0" u="none" strike="noStrike" cap="none" dirty="0">
                <a:solidFill>
                  <a:srgbClr val="990099"/>
                </a:solidFill>
                <a:latin typeface="Georgia"/>
                <a:ea typeface="Georgia"/>
                <a:cs typeface="Georgia"/>
                <a:sym typeface="Georgia"/>
              </a:rPr>
              <a:t>1. </a:t>
            </a:r>
            <a:r>
              <a:rPr lang="en-US" sz="1700" b="1" i="0" u="sng" strike="noStrike" cap="none" dirty="0">
                <a:solidFill>
                  <a:srgbClr val="990099"/>
                </a:solidFill>
                <a:latin typeface="Georgia"/>
                <a:ea typeface="Georgia"/>
                <a:cs typeface="Georgia"/>
                <a:sym typeface="Georgia"/>
              </a:rPr>
              <a:t>Chief Executive </a:t>
            </a:r>
            <a:r>
              <a:rPr lang="en-US" sz="1700" b="1" i="0" u="none" strike="noStrike" cap="none" dirty="0">
                <a:solidFill>
                  <a:schemeClr val="dk1"/>
                </a:solidFill>
                <a:latin typeface="Georgia"/>
                <a:ea typeface="Georgia"/>
                <a:cs typeface="Georgia"/>
                <a:sym typeface="Georgia"/>
              </a:rPr>
              <a:t>– </a:t>
            </a:r>
            <a:endParaRPr dirty="0"/>
          </a:p>
          <a:p>
            <a:pPr marL="228600" marR="0" lvl="2" indent="-228600" algn="l" rtl="0">
              <a:lnSpc>
                <a:spcPct val="90000"/>
              </a:lnSpc>
              <a:spcBef>
                <a:spcPts val="340"/>
              </a:spcBef>
              <a:spcAft>
                <a:spcPts val="0"/>
              </a:spcAft>
              <a:buClr>
                <a:schemeClr val="accent2"/>
              </a:buClr>
              <a:buSzPts val="1700"/>
              <a:buFont typeface="Noto Sans Symbols"/>
              <a:buChar char="•"/>
            </a:pPr>
            <a:r>
              <a:rPr lang="en-US" sz="1700" b="1" i="0" u="none" strike="noStrike" cap="none" dirty="0">
                <a:solidFill>
                  <a:srgbClr val="990099"/>
                </a:solidFill>
                <a:latin typeface="Georgia"/>
                <a:ea typeface="Georgia"/>
                <a:cs typeface="Georgia"/>
                <a:sym typeface="Georgia"/>
              </a:rPr>
              <a:t>Carry out laws </a:t>
            </a:r>
            <a:r>
              <a:rPr lang="en-US" sz="1700" b="1" i="0" u="none" strike="noStrike" cap="none" dirty="0">
                <a:solidFill>
                  <a:schemeClr val="dk1"/>
                </a:solidFill>
                <a:latin typeface="Georgia"/>
                <a:ea typeface="Georgia"/>
                <a:cs typeface="Georgia"/>
                <a:sym typeface="Georgia"/>
              </a:rPr>
              <a:t>passed by Congress</a:t>
            </a:r>
            <a:endParaRPr dirty="0"/>
          </a:p>
          <a:p>
            <a:pPr marL="228600" marR="0" lvl="2" indent="-228600" algn="l" rtl="0">
              <a:lnSpc>
                <a:spcPct val="90000"/>
              </a:lnSpc>
              <a:spcBef>
                <a:spcPts val="340"/>
              </a:spcBef>
              <a:spcAft>
                <a:spcPts val="0"/>
              </a:spcAft>
              <a:buClr>
                <a:schemeClr val="accent2"/>
              </a:buClr>
              <a:buSzPts val="1700"/>
              <a:buFont typeface="Noto Sans Symbols"/>
              <a:buNone/>
            </a:pPr>
            <a:endParaRPr sz="1700" b="1" i="0" u="none" strike="noStrike" cap="none" dirty="0">
              <a:solidFill>
                <a:schemeClr val="dk1"/>
              </a:solidFill>
              <a:latin typeface="Georgia"/>
              <a:ea typeface="Georgia"/>
              <a:cs typeface="Georgia"/>
              <a:sym typeface="Georgia"/>
            </a:endParaRPr>
          </a:p>
          <a:p>
            <a:pPr marL="228600" marR="0" lvl="2" indent="-228600" algn="l" rtl="0">
              <a:lnSpc>
                <a:spcPct val="90000"/>
              </a:lnSpc>
              <a:spcBef>
                <a:spcPts val="340"/>
              </a:spcBef>
              <a:spcAft>
                <a:spcPts val="0"/>
              </a:spcAft>
              <a:buClr>
                <a:schemeClr val="accent2"/>
              </a:buClr>
              <a:buSzPts val="1700"/>
              <a:buFont typeface="Noto Sans Symbols"/>
              <a:buChar char="•"/>
            </a:pPr>
            <a:r>
              <a:rPr lang="en-US" sz="1700" b="1" i="0" u="none" strike="noStrike" cap="none" dirty="0">
                <a:solidFill>
                  <a:srgbClr val="990099"/>
                </a:solidFill>
                <a:latin typeface="Georgia"/>
                <a:ea typeface="Georgia"/>
                <a:cs typeface="Georgia"/>
                <a:sym typeface="Georgia"/>
              </a:rPr>
              <a:t>In charge of 15 cabinet departments </a:t>
            </a:r>
            <a:r>
              <a:rPr lang="en-US" sz="1700" b="1" i="0" u="none" strike="noStrike" cap="none" dirty="0">
                <a:solidFill>
                  <a:schemeClr val="dk1"/>
                </a:solidFill>
                <a:latin typeface="Georgia"/>
                <a:ea typeface="Georgia"/>
                <a:cs typeface="Georgia"/>
                <a:sym typeface="Georgia"/>
              </a:rPr>
              <a:t>&amp; 3 million civilians in the federal government</a:t>
            </a:r>
            <a:endParaRPr dirty="0"/>
          </a:p>
          <a:p>
            <a:pPr marL="228600" marR="0" lvl="2" indent="-228600" algn="l" rtl="0">
              <a:lnSpc>
                <a:spcPct val="90000"/>
              </a:lnSpc>
              <a:spcBef>
                <a:spcPts val="340"/>
              </a:spcBef>
              <a:spcAft>
                <a:spcPts val="0"/>
              </a:spcAft>
              <a:buClr>
                <a:schemeClr val="accent2"/>
              </a:buClr>
              <a:buSzPts val="1700"/>
              <a:buFont typeface="Noto Sans Symbols"/>
              <a:buNone/>
            </a:pPr>
            <a:endParaRPr sz="1700" b="1" i="0" u="none" strike="noStrike" cap="none" dirty="0">
              <a:solidFill>
                <a:schemeClr val="dk1"/>
              </a:solidFill>
              <a:latin typeface="Georgia"/>
              <a:ea typeface="Georgia"/>
              <a:cs typeface="Georgia"/>
              <a:sym typeface="Georgia"/>
            </a:endParaRPr>
          </a:p>
          <a:p>
            <a:pPr marL="228600" marR="0" lvl="2" indent="-228600" algn="l" rtl="0">
              <a:lnSpc>
                <a:spcPct val="90000"/>
              </a:lnSpc>
              <a:spcBef>
                <a:spcPts val="340"/>
              </a:spcBef>
              <a:spcAft>
                <a:spcPts val="0"/>
              </a:spcAft>
              <a:buClr>
                <a:schemeClr val="accent2"/>
              </a:buClr>
              <a:buSzPts val="1700"/>
              <a:buFont typeface="Noto Sans Symbols"/>
              <a:buChar char="•"/>
            </a:pPr>
            <a:r>
              <a:rPr lang="en-US" sz="1700" b="1" i="0" u="none" strike="noStrike" cap="none" dirty="0">
                <a:solidFill>
                  <a:schemeClr val="dk1"/>
                </a:solidFill>
                <a:latin typeface="Georgia"/>
                <a:ea typeface="Georgia"/>
                <a:cs typeface="Georgia"/>
                <a:sym typeface="Georgia"/>
              </a:rPr>
              <a:t>Issue </a:t>
            </a:r>
            <a:r>
              <a:rPr lang="en-US" sz="1700" b="1" i="0" u="none" strike="noStrike" cap="none" dirty="0">
                <a:solidFill>
                  <a:srgbClr val="990099"/>
                </a:solidFill>
                <a:latin typeface="Georgia"/>
                <a:ea typeface="Georgia"/>
                <a:cs typeface="Georgia"/>
                <a:sym typeface="Georgia"/>
              </a:rPr>
              <a:t>executive orders </a:t>
            </a:r>
            <a:r>
              <a:rPr lang="en-US" sz="1700" b="1" i="0" u="none" strike="noStrike" cap="none" dirty="0">
                <a:solidFill>
                  <a:schemeClr val="dk1"/>
                </a:solidFill>
                <a:latin typeface="Georgia"/>
                <a:ea typeface="Georgia"/>
                <a:cs typeface="Georgia"/>
                <a:sym typeface="Georgia"/>
              </a:rPr>
              <a:t>– </a:t>
            </a:r>
            <a:r>
              <a:rPr lang="en-US" sz="1700" b="1" i="1" u="none" strike="noStrike" cap="none" dirty="0">
                <a:solidFill>
                  <a:schemeClr val="dk1"/>
                </a:solidFill>
                <a:latin typeface="Georgia"/>
                <a:ea typeface="Georgia"/>
                <a:cs typeface="Georgia"/>
                <a:sym typeface="Georgia"/>
              </a:rPr>
              <a:t>rule or command that has the force of law</a:t>
            </a:r>
            <a:endParaRPr dirty="0"/>
          </a:p>
          <a:p>
            <a:pPr marL="228600" marR="0" lvl="2" indent="-120650" algn="l" rtl="0">
              <a:lnSpc>
                <a:spcPct val="90000"/>
              </a:lnSpc>
              <a:spcBef>
                <a:spcPts val="340"/>
              </a:spcBef>
              <a:spcAft>
                <a:spcPts val="0"/>
              </a:spcAft>
              <a:buClr>
                <a:schemeClr val="accent2"/>
              </a:buClr>
              <a:buSzPts val="1700"/>
              <a:buFont typeface="Noto Sans Symbols"/>
              <a:buNone/>
            </a:pPr>
            <a:endParaRPr sz="1700" b="1" i="1" u="none" strike="noStrike" cap="none" dirty="0">
              <a:solidFill>
                <a:schemeClr val="dk1"/>
              </a:solidFill>
              <a:latin typeface="Georgia"/>
              <a:ea typeface="Georgia"/>
              <a:cs typeface="Georgia"/>
              <a:sym typeface="Georgia"/>
            </a:endParaRPr>
          </a:p>
          <a:p>
            <a:pPr marL="228600" marR="0" lvl="2" indent="-228600" algn="l" rtl="0">
              <a:lnSpc>
                <a:spcPct val="90000"/>
              </a:lnSpc>
              <a:spcBef>
                <a:spcPts val="340"/>
              </a:spcBef>
              <a:spcAft>
                <a:spcPts val="0"/>
              </a:spcAft>
              <a:buClr>
                <a:schemeClr val="accent2"/>
              </a:buClr>
              <a:buSzPts val="1700"/>
              <a:buFont typeface="Noto Sans Symbols"/>
              <a:buChar char="•"/>
            </a:pPr>
            <a:r>
              <a:rPr lang="en-US" sz="1700" b="1" i="0" u="none" strike="noStrike" cap="none" dirty="0">
                <a:solidFill>
                  <a:srgbClr val="990099"/>
                </a:solidFill>
                <a:latin typeface="Georgia"/>
                <a:ea typeface="Georgia"/>
                <a:cs typeface="Georgia"/>
                <a:sym typeface="Georgia"/>
              </a:rPr>
              <a:t>Appoint </a:t>
            </a:r>
            <a:r>
              <a:rPr lang="en-US" sz="1700" b="1" i="0" u="none" strike="noStrike" cap="none" dirty="0">
                <a:solidFill>
                  <a:schemeClr val="dk1"/>
                </a:solidFill>
                <a:latin typeface="Georgia"/>
                <a:ea typeface="Georgia"/>
                <a:cs typeface="Georgia"/>
                <a:sym typeface="Georgia"/>
              </a:rPr>
              <a:t>Supreme Court judges as well as other federal judges</a:t>
            </a:r>
            <a:endParaRPr dirty="0"/>
          </a:p>
          <a:p>
            <a:pPr marL="228600" marR="0" lvl="2" indent="-120650" algn="l" rtl="0">
              <a:lnSpc>
                <a:spcPct val="90000"/>
              </a:lnSpc>
              <a:spcBef>
                <a:spcPts val="340"/>
              </a:spcBef>
              <a:spcAft>
                <a:spcPts val="0"/>
              </a:spcAft>
              <a:buClr>
                <a:schemeClr val="accent2"/>
              </a:buClr>
              <a:buSzPts val="1700"/>
              <a:buFont typeface="Noto Sans Symbols"/>
              <a:buNone/>
            </a:pPr>
            <a:endParaRPr sz="1700" b="1" i="0" u="none" strike="noStrike" cap="none" dirty="0">
              <a:solidFill>
                <a:schemeClr val="dk1"/>
              </a:solidFill>
              <a:latin typeface="Georgia"/>
              <a:ea typeface="Georgia"/>
              <a:cs typeface="Georgia"/>
              <a:sym typeface="Georgia"/>
            </a:endParaRPr>
          </a:p>
          <a:p>
            <a:pPr marL="228600" marR="0" lvl="2" indent="-228600" algn="l" rtl="0">
              <a:lnSpc>
                <a:spcPct val="90000"/>
              </a:lnSpc>
              <a:spcBef>
                <a:spcPts val="340"/>
              </a:spcBef>
              <a:spcAft>
                <a:spcPts val="0"/>
              </a:spcAft>
              <a:buClr>
                <a:schemeClr val="accent2"/>
              </a:buClr>
              <a:buSzPts val="1700"/>
              <a:buFont typeface="Noto Sans Symbols"/>
              <a:buChar char="•"/>
            </a:pPr>
            <a:r>
              <a:rPr lang="en-US" sz="1700" b="1" i="0" u="none" strike="noStrike" cap="none" dirty="0">
                <a:solidFill>
                  <a:schemeClr val="dk1"/>
                </a:solidFill>
                <a:latin typeface="Georgia"/>
                <a:ea typeface="Georgia"/>
                <a:cs typeface="Georgia"/>
                <a:sym typeface="Georgia"/>
              </a:rPr>
              <a:t>Grant </a:t>
            </a:r>
            <a:r>
              <a:rPr lang="en-US" sz="1700" b="1" i="0" u="none" strike="noStrike" cap="none" dirty="0">
                <a:solidFill>
                  <a:srgbClr val="990099"/>
                </a:solidFill>
                <a:latin typeface="Georgia"/>
                <a:ea typeface="Georgia"/>
                <a:cs typeface="Georgia"/>
                <a:sym typeface="Georgia"/>
              </a:rPr>
              <a:t>pardons, reprieves, amnesty</a:t>
            </a:r>
            <a:endParaRPr dirty="0"/>
          </a:p>
          <a:p>
            <a:pPr marL="692150" marR="0" lvl="4" indent="-182880" algn="l" rtl="0">
              <a:lnSpc>
                <a:spcPct val="90000"/>
              </a:lnSpc>
              <a:spcBef>
                <a:spcPts val="340"/>
              </a:spcBef>
              <a:spcAft>
                <a:spcPts val="0"/>
              </a:spcAft>
              <a:buClr>
                <a:schemeClr val="accent4"/>
              </a:buClr>
              <a:buSzPts val="1700"/>
              <a:buFont typeface="Noto Sans Symbols"/>
              <a:buChar char="⚫"/>
            </a:pPr>
            <a:r>
              <a:rPr lang="en-US" sz="1700" b="1" i="0" u="none" strike="noStrike" cap="none" dirty="0">
                <a:solidFill>
                  <a:schemeClr val="dk1"/>
                </a:solidFill>
                <a:latin typeface="Georgia"/>
                <a:ea typeface="Georgia"/>
                <a:cs typeface="Georgia"/>
                <a:sym typeface="Georgia"/>
              </a:rPr>
              <a:t>	</a:t>
            </a:r>
            <a:r>
              <a:rPr lang="en-US" sz="1700" b="1" i="0" u="sng" strike="noStrike" cap="none" dirty="0">
                <a:solidFill>
                  <a:schemeClr val="accent2"/>
                </a:solidFill>
                <a:latin typeface="Georgia"/>
                <a:ea typeface="Georgia"/>
                <a:cs typeface="Georgia"/>
                <a:sym typeface="Georgia"/>
              </a:rPr>
              <a:t>Pardon</a:t>
            </a:r>
            <a:r>
              <a:rPr lang="en-US" sz="1700" b="1" i="0" u="none" strike="noStrike" cap="none" dirty="0">
                <a:solidFill>
                  <a:schemeClr val="dk1"/>
                </a:solidFill>
                <a:latin typeface="Georgia"/>
                <a:ea typeface="Georgia"/>
                <a:cs typeface="Georgia"/>
                <a:sym typeface="Georgia"/>
              </a:rPr>
              <a:t> – declaration of forgiveness and freedom from punishment</a:t>
            </a:r>
            <a:endParaRPr dirty="0"/>
          </a:p>
          <a:p>
            <a:pPr marL="692150" marR="0" lvl="4" indent="-182880" algn="l" rtl="0">
              <a:lnSpc>
                <a:spcPct val="90000"/>
              </a:lnSpc>
              <a:spcBef>
                <a:spcPts val="340"/>
              </a:spcBef>
              <a:spcAft>
                <a:spcPts val="0"/>
              </a:spcAft>
              <a:buClr>
                <a:schemeClr val="accent4"/>
              </a:buClr>
              <a:buSzPts val="1700"/>
              <a:buFont typeface="Noto Sans Symbols"/>
              <a:buChar char="⚫"/>
            </a:pPr>
            <a:r>
              <a:rPr lang="en-US" sz="1700" b="1" i="0" u="none" strike="noStrike" cap="none" dirty="0">
                <a:solidFill>
                  <a:schemeClr val="dk1"/>
                </a:solidFill>
                <a:latin typeface="Georgia"/>
                <a:ea typeface="Georgia"/>
                <a:cs typeface="Georgia"/>
                <a:sym typeface="Georgia"/>
              </a:rPr>
              <a:t>	</a:t>
            </a:r>
            <a:r>
              <a:rPr lang="en-US" sz="1700" b="1" i="0" u="sng" strike="noStrike" cap="none" dirty="0">
                <a:solidFill>
                  <a:schemeClr val="accent2"/>
                </a:solidFill>
                <a:latin typeface="Georgia"/>
                <a:ea typeface="Georgia"/>
                <a:cs typeface="Georgia"/>
                <a:sym typeface="Georgia"/>
              </a:rPr>
              <a:t>Reprieve</a:t>
            </a:r>
            <a:r>
              <a:rPr lang="en-US" sz="1700" b="1" i="0" u="none" strike="noStrike" cap="none" dirty="0">
                <a:solidFill>
                  <a:schemeClr val="dk1"/>
                </a:solidFill>
                <a:latin typeface="Georgia"/>
                <a:ea typeface="Georgia"/>
                <a:cs typeface="Georgia"/>
                <a:sym typeface="Georgia"/>
              </a:rPr>
              <a:t> – order to delay a person’s punishment until a higher court hears the case</a:t>
            </a:r>
            <a:endParaRPr dirty="0"/>
          </a:p>
          <a:p>
            <a:pPr marL="692150" marR="0" lvl="4" indent="-182880" algn="l" rtl="0">
              <a:lnSpc>
                <a:spcPct val="90000"/>
              </a:lnSpc>
              <a:spcBef>
                <a:spcPts val="340"/>
              </a:spcBef>
              <a:spcAft>
                <a:spcPts val="0"/>
              </a:spcAft>
              <a:buClr>
                <a:schemeClr val="accent4"/>
              </a:buClr>
              <a:buSzPts val="1700"/>
              <a:buFont typeface="Noto Sans Symbols"/>
              <a:buChar char="⚫"/>
            </a:pPr>
            <a:r>
              <a:rPr lang="en-US" sz="1700" b="1" i="0" u="none" strike="noStrike" cap="none" dirty="0">
                <a:solidFill>
                  <a:schemeClr val="dk1"/>
                </a:solidFill>
                <a:latin typeface="Georgia"/>
                <a:ea typeface="Georgia"/>
                <a:cs typeface="Georgia"/>
                <a:sym typeface="Georgia"/>
              </a:rPr>
              <a:t>	</a:t>
            </a:r>
            <a:r>
              <a:rPr lang="en-US" sz="1700" b="1" i="0" u="sng" strike="noStrike" cap="none" dirty="0">
                <a:solidFill>
                  <a:schemeClr val="accent2"/>
                </a:solidFill>
                <a:latin typeface="Georgia"/>
                <a:ea typeface="Georgia"/>
                <a:cs typeface="Georgia"/>
                <a:sym typeface="Georgia"/>
              </a:rPr>
              <a:t>Amnesty</a:t>
            </a:r>
            <a:r>
              <a:rPr lang="en-US" sz="1700" b="1" i="0" u="none" strike="noStrike" cap="none" dirty="0">
                <a:solidFill>
                  <a:schemeClr val="dk1"/>
                </a:solidFill>
                <a:latin typeface="Georgia"/>
                <a:ea typeface="Georgia"/>
                <a:cs typeface="Georgia"/>
                <a:sym typeface="Georgia"/>
              </a:rPr>
              <a:t> – a pardon toward a group of people</a:t>
            </a:r>
            <a:endParaRPr dirty="0"/>
          </a:p>
          <a:p>
            <a:pPr marL="692150" marR="0" lvl="4" indent="-74930" algn="l" rtl="0">
              <a:lnSpc>
                <a:spcPct val="90000"/>
              </a:lnSpc>
              <a:spcBef>
                <a:spcPts val="340"/>
              </a:spcBef>
              <a:spcAft>
                <a:spcPts val="0"/>
              </a:spcAft>
              <a:buClr>
                <a:schemeClr val="accent4"/>
              </a:buClr>
              <a:buSzPts val="1700"/>
              <a:buFont typeface="Noto Sans Symbols"/>
              <a:buNone/>
            </a:pPr>
            <a:endParaRPr sz="1700" b="1" i="0" u="none" strike="noStrike" cap="none" dirty="0">
              <a:solidFill>
                <a:schemeClr val="dk1"/>
              </a:solidFill>
              <a:latin typeface="Georgia"/>
              <a:ea typeface="Georgia"/>
              <a:cs typeface="Georgia"/>
              <a:sym typeface="Georgia"/>
            </a:endParaRPr>
          </a:p>
          <a:p>
            <a:pPr marL="228600" marR="0" lvl="2" indent="-228600" algn="l" rtl="0">
              <a:lnSpc>
                <a:spcPct val="90000"/>
              </a:lnSpc>
              <a:spcBef>
                <a:spcPts val="340"/>
              </a:spcBef>
              <a:spcAft>
                <a:spcPts val="0"/>
              </a:spcAft>
              <a:buClr>
                <a:schemeClr val="accent2"/>
              </a:buClr>
              <a:buSzPts val="1700"/>
              <a:buFont typeface="Noto Sans Symbols"/>
              <a:buNone/>
            </a:pPr>
            <a:r>
              <a:rPr lang="en-US" sz="1700" b="1" i="0" u="none" strike="noStrike" cap="none" dirty="0">
                <a:solidFill>
                  <a:srgbClr val="339933"/>
                </a:solidFill>
                <a:latin typeface="Georgia"/>
                <a:ea typeface="Georgia"/>
                <a:cs typeface="Georgia"/>
                <a:sym typeface="Georgia"/>
              </a:rPr>
              <a:t>2. </a:t>
            </a:r>
            <a:r>
              <a:rPr lang="en-US" sz="1700" b="1" i="0" u="sng" strike="noStrike" cap="none" dirty="0">
                <a:solidFill>
                  <a:srgbClr val="339933"/>
                </a:solidFill>
                <a:latin typeface="Georgia"/>
                <a:ea typeface="Georgia"/>
                <a:cs typeface="Georgia"/>
                <a:sym typeface="Georgia"/>
              </a:rPr>
              <a:t>Chief Diplomat </a:t>
            </a:r>
            <a:r>
              <a:rPr lang="en-US" sz="1700" b="1" i="0" u="none" strike="noStrike" cap="none" dirty="0">
                <a:solidFill>
                  <a:schemeClr val="dk1"/>
                </a:solidFill>
                <a:latin typeface="Georgia"/>
                <a:ea typeface="Georgia"/>
                <a:cs typeface="Georgia"/>
                <a:sym typeface="Georgia"/>
              </a:rPr>
              <a:t>– </a:t>
            </a:r>
            <a:r>
              <a:rPr lang="en-US" sz="1700" b="1" i="0" u="none" strike="noStrike" cap="none" dirty="0">
                <a:solidFill>
                  <a:srgbClr val="339933"/>
                </a:solidFill>
                <a:latin typeface="Georgia"/>
                <a:ea typeface="Georgia"/>
                <a:cs typeface="Georgia"/>
                <a:sym typeface="Georgia"/>
              </a:rPr>
              <a:t>directs the foreign policy </a:t>
            </a:r>
            <a:r>
              <a:rPr lang="en-US" sz="1700" b="1" i="0" u="none" strike="noStrike" cap="none" dirty="0">
                <a:solidFill>
                  <a:schemeClr val="dk1"/>
                </a:solidFill>
                <a:latin typeface="Georgia"/>
                <a:ea typeface="Georgia"/>
                <a:cs typeface="Georgia"/>
                <a:sym typeface="Georgia"/>
              </a:rPr>
              <a:t>of the US; makes decisions on how the U.S. acts toward other countries</a:t>
            </a:r>
            <a:endParaRPr dirty="0"/>
          </a:p>
          <a:p>
            <a:pPr marL="365760" marR="0" lvl="0" indent="-145287" algn="l" rtl="0">
              <a:lnSpc>
                <a:spcPct val="90000"/>
              </a:lnSpc>
              <a:spcBef>
                <a:spcPts val="600"/>
              </a:spcBef>
              <a:spcAft>
                <a:spcPts val="0"/>
              </a:spcAft>
              <a:buClr>
                <a:schemeClr val="accent1"/>
              </a:buClr>
              <a:buSzPts val="2176"/>
              <a:buFont typeface="Noto Sans Symbols"/>
              <a:buNone/>
            </a:pPr>
            <a:endParaRPr sz="2720" b="0" i="0" u="none" strike="noStrike" cap="none" dirty="0">
              <a:solidFill>
                <a:schemeClr val="dk1"/>
              </a:solidFill>
              <a:latin typeface="Cabin"/>
              <a:ea typeface="Cabin"/>
              <a:cs typeface="Cabin"/>
              <a:sym typeface="Cabi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3">
                                            <p:txEl>
                                              <p:pRg st="0" end="0"/>
                                            </p:txEl>
                                          </p:spTgt>
                                        </p:tgtEl>
                                        <p:attrNameLst>
                                          <p:attrName>style.visibility</p:attrName>
                                        </p:attrNameLst>
                                      </p:cBhvr>
                                      <p:to>
                                        <p:strVal val="visible"/>
                                      </p:to>
                                    </p:set>
                                    <p:animEffect transition="in" filter="fade">
                                      <p:cBhvr>
                                        <p:cTn id="7" dur="500"/>
                                        <p:tgtEl>
                                          <p:spTgt spid="2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3">
                                            <p:txEl>
                                              <p:pRg st="1" end="1"/>
                                            </p:txEl>
                                          </p:spTgt>
                                        </p:tgtEl>
                                        <p:attrNameLst>
                                          <p:attrName>style.visibility</p:attrName>
                                        </p:attrNameLst>
                                      </p:cBhvr>
                                      <p:to>
                                        <p:strVal val="visible"/>
                                      </p:to>
                                    </p:set>
                                    <p:animEffect transition="in" filter="fade">
                                      <p:cBhvr>
                                        <p:cTn id="12" dur="500"/>
                                        <p:tgtEl>
                                          <p:spTgt spid="2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3">
                                            <p:txEl>
                                              <p:pRg st="2" end="2"/>
                                            </p:txEl>
                                          </p:spTgt>
                                        </p:tgtEl>
                                        <p:attrNameLst>
                                          <p:attrName>style.visibility</p:attrName>
                                        </p:attrNameLst>
                                      </p:cBhvr>
                                      <p:to>
                                        <p:strVal val="visible"/>
                                      </p:to>
                                    </p:set>
                                    <p:animEffect transition="in" filter="fade">
                                      <p:cBhvr>
                                        <p:cTn id="17" dur="500"/>
                                        <p:tgtEl>
                                          <p:spTgt spid="2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3">
                                            <p:txEl>
                                              <p:pRg st="3" end="3"/>
                                            </p:txEl>
                                          </p:spTgt>
                                        </p:tgtEl>
                                        <p:attrNameLst>
                                          <p:attrName>style.visibility</p:attrName>
                                        </p:attrNameLst>
                                      </p:cBhvr>
                                      <p:to>
                                        <p:strVal val="visible"/>
                                      </p:to>
                                    </p:set>
                                    <p:animEffect transition="in" filter="fade">
                                      <p:cBhvr>
                                        <p:cTn id="22" dur="500"/>
                                        <p:tgtEl>
                                          <p:spTgt spid="2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3">
                                            <p:txEl>
                                              <p:pRg st="4" end="4"/>
                                            </p:txEl>
                                          </p:spTgt>
                                        </p:tgtEl>
                                        <p:attrNameLst>
                                          <p:attrName>style.visibility</p:attrName>
                                        </p:attrNameLst>
                                      </p:cBhvr>
                                      <p:to>
                                        <p:strVal val="visible"/>
                                      </p:to>
                                    </p:set>
                                    <p:animEffect transition="in" filter="fade">
                                      <p:cBhvr>
                                        <p:cTn id="27" dur="500"/>
                                        <p:tgtEl>
                                          <p:spTgt spid="21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3">
                                            <p:txEl>
                                              <p:pRg st="5" end="5"/>
                                            </p:txEl>
                                          </p:spTgt>
                                        </p:tgtEl>
                                        <p:attrNameLst>
                                          <p:attrName>style.visibility</p:attrName>
                                        </p:attrNameLst>
                                      </p:cBhvr>
                                      <p:to>
                                        <p:strVal val="visible"/>
                                      </p:to>
                                    </p:set>
                                    <p:animEffect transition="in" filter="fade">
                                      <p:cBhvr>
                                        <p:cTn id="32" dur="500"/>
                                        <p:tgtEl>
                                          <p:spTgt spid="21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13">
                                            <p:txEl>
                                              <p:pRg st="6" end="6"/>
                                            </p:txEl>
                                          </p:spTgt>
                                        </p:tgtEl>
                                        <p:attrNameLst>
                                          <p:attrName>style.visibility</p:attrName>
                                        </p:attrNameLst>
                                      </p:cBhvr>
                                      <p:to>
                                        <p:strVal val="visible"/>
                                      </p:to>
                                    </p:set>
                                    <p:animEffect transition="in" filter="fade">
                                      <p:cBhvr>
                                        <p:cTn id="37" dur="500"/>
                                        <p:tgtEl>
                                          <p:spTgt spid="21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13">
                                            <p:txEl>
                                              <p:pRg st="7" end="7"/>
                                            </p:txEl>
                                          </p:spTgt>
                                        </p:tgtEl>
                                        <p:attrNameLst>
                                          <p:attrName>style.visibility</p:attrName>
                                        </p:attrNameLst>
                                      </p:cBhvr>
                                      <p:to>
                                        <p:strVal val="visible"/>
                                      </p:to>
                                    </p:set>
                                    <p:animEffect transition="in" filter="fade">
                                      <p:cBhvr>
                                        <p:cTn id="42" dur="500"/>
                                        <p:tgtEl>
                                          <p:spTgt spid="21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13">
                                            <p:txEl>
                                              <p:pRg st="8" end="8"/>
                                            </p:txEl>
                                          </p:spTgt>
                                        </p:tgtEl>
                                        <p:attrNameLst>
                                          <p:attrName>style.visibility</p:attrName>
                                        </p:attrNameLst>
                                      </p:cBhvr>
                                      <p:to>
                                        <p:strVal val="visible"/>
                                      </p:to>
                                    </p:set>
                                    <p:animEffect transition="in" filter="fade">
                                      <p:cBhvr>
                                        <p:cTn id="47" dur="500"/>
                                        <p:tgtEl>
                                          <p:spTgt spid="21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13">
                                            <p:txEl>
                                              <p:pRg st="9" end="9"/>
                                            </p:txEl>
                                          </p:spTgt>
                                        </p:tgtEl>
                                        <p:attrNameLst>
                                          <p:attrName>style.visibility</p:attrName>
                                        </p:attrNameLst>
                                      </p:cBhvr>
                                      <p:to>
                                        <p:strVal val="visible"/>
                                      </p:to>
                                    </p:set>
                                    <p:animEffect transition="in" filter="fade">
                                      <p:cBhvr>
                                        <p:cTn id="52" dur="500"/>
                                        <p:tgtEl>
                                          <p:spTgt spid="21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13">
                                            <p:txEl>
                                              <p:pRg st="10" end="10"/>
                                            </p:txEl>
                                          </p:spTgt>
                                        </p:tgtEl>
                                        <p:attrNameLst>
                                          <p:attrName>style.visibility</p:attrName>
                                        </p:attrNameLst>
                                      </p:cBhvr>
                                      <p:to>
                                        <p:strVal val="visible"/>
                                      </p:to>
                                    </p:set>
                                    <p:animEffect transition="in" filter="fade">
                                      <p:cBhvr>
                                        <p:cTn id="57" dur="500"/>
                                        <p:tgtEl>
                                          <p:spTgt spid="21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13">
                                            <p:txEl>
                                              <p:pRg st="11" end="11"/>
                                            </p:txEl>
                                          </p:spTgt>
                                        </p:tgtEl>
                                        <p:attrNameLst>
                                          <p:attrName>style.visibility</p:attrName>
                                        </p:attrNameLst>
                                      </p:cBhvr>
                                      <p:to>
                                        <p:strVal val="visible"/>
                                      </p:to>
                                    </p:set>
                                    <p:animEffect transition="in" filter="fade">
                                      <p:cBhvr>
                                        <p:cTn id="62" dur="500"/>
                                        <p:tgtEl>
                                          <p:spTgt spid="21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13">
                                            <p:txEl>
                                              <p:pRg st="12" end="12"/>
                                            </p:txEl>
                                          </p:spTgt>
                                        </p:tgtEl>
                                        <p:attrNameLst>
                                          <p:attrName>style.visibility</p:attrName>
                                        </p:attrNameLst>
                                      </p:cBhvr>
                                      <p:to>
                                        <p:strVal val="visible"/>
                                      </p:to>
                                    </p:set>
                                    <p:animEffect transition="in" filter="fade">
                                      <p:cBhvr>
                                        <p:cTn id="67" dur="500"/>
                                        <p:tgtEl>
                                          <p:spTgt spid="21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13">
                                            <p:txEl>
                                              <p:pRg st="13" end="13"/>
                                            </p:txEl>
                                          </p:spTgt>
                                        </p:tgtEl>
                                        <p:attrNameLst>
                                          <p:attrName>style.visibility</p:attrName>
                                        </p:attrNameLst>
                                      </p:cBhvr>
                                      <p:to>
                                        <p:strVal val="visible"/>
                                      </p:to>
                                    </p:set>
                                    <p:animEffect transition="in" filter="fade">
                                      <p:cBhvr>
                                        <p:cTn id="72" dur="500"/>
                                        <p:tgtEl>
                                          <p:spTgt spid="213">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13">
                                            <p:txEl>
                                              <p:pRg st="14" end="14"/>
                                            </p:txEl>
                                          </p:spTgt>
                                        </p:tgtEl>
                                        <p:attrNameLst>
                                          <p:attrName>style.visibility</p:attrName>
                                        </p:attrNameLst>
                                      </p:cBhvr>
                                      <p:to>
                                        <p:strVal val="visible"/>
                                      </p:to>
                                    </p:set>
                                    <p:animEffect transition="in" filter="fade">
                                      <p:cBhvr>
                                        <p:cTn id="77" dur="500"/>
                                        <p:tgtEl>
                                          <p:spTgt spid="213">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13">
                                            <p:txEl>
                                              <p:pRg st="15" end="15"/>
                                            </p:txEl>
                                          </p:spTgt>
                                        </p:tgtEl>
                                        <p:attrNameLst>
                                          <p:attrName>style.visibility</p:attrName>
                                        </p:attrNameLst>
                                      </p:cBhvr>
                                      <p:to>
                                        <p:strVal val="visible"/>
                                      </p:to>
                                    </p:set>
                                    <p:animEffect transition="in" filter="fade">
                                      <p:cBhvr>
                                        <p:cTn id="82" dur="500"/>
                                        <p:tgtEl>
                                          <p:spTgt spid="21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9"/>
          <p:cNvSpPr txBox="1">
            <a:spLocks noGrp="1"/>
          </p:cNvSpPr>
          <p:nvPr>
            <p:ph type="body" idx="1"/>
          </p:nvPr>
        </p:nvSpPr>
        <p:spPr>
          <a:xfrm>
            <a:off x="990600" y="0"/>
            <a:ext cx="8153400" cy="6858000"/>
          </a:xfrm>
          <a:prstGeom prst="rect">
            <a:avLst/>
          </a:prstGeom>
          <a:noFill/>
          <a:ln>
            <a:noFill/>
          </a:ln>
        </p:spPr>
        <p:txBody>
          <a:bodyPr spcFirstLastPara="1" wrap="square" lIns="91425" tIns="45700" rIns="91425" bIns="45700" anchor="t" anchorCtr="0">
            <a:noAutofit/>
          </a:bodyPr>
          <a:lstStyle/>
          <a:p>
            <a:pPr marL="640080" marR="0" lvl="1" indent="-237744" algn="l" rtl="0">
              <a:lnSpc>
                <a:spcPct val="100000"/>
              </a:lnSpc>
              <a:spcBef>
                <a:spcPts val="0"/>
              </a:spcBef>
              <a:spcAft>
                <a:spcPts val="0"/>
              </a:spcAft>
              <a:buClr>
                <a:schemeClr val="accent1"/>
              </a:buClr>
              <a:buSzPts val="2200"/>
              <a:buFont typeface="Verdana"/>
              <a:buNone/>
            </a:pPr>
            <a:endParaRPr sz="2200" b="1" i="0" u="none" strike="noStrike" cap="none">
              <a:solidFill>
                <a:srgbClr val="C00000"/>
              </a:solidFill>
              <a:latin typeface="Georgia"/>
              <a:ea typeface="Georgia"/>
              <a:cs typeface="Georgia"/>
              <a:sym typeface="Georgia"/>
            </a:endParaRPr>
          </a:p>
          <a:p>
            <a:pPr marL="640080" marR="0" lvl="1" indent="-237744" algn="l" rtl="0">
              <a:lnSpc>
                <a:spcPct val="100000"/>
              </a:lnSpc>
              <a:spcBef>
                <a:spcPts val="550"/>
              </a:spcBef>
              <a:spcAft>
                <a:spcPts val="0"/>
              </a:spcAft>
              <a:buClr>
                <a:schemeClr val="accent1"/>
              </a:buClr>
              <a:buSzPts val="2200"/>
              <a:buFont typeface="Verdana"/>
              <a:buNone/>
            </a:pPr>
            <a:r>
              <a:rPr lang="en-US" sz="2200" b="1" i="0" u="none" strike="noStrike" cap="none">
                <a:solidFill>
                  <a:srgbClr val="C00000"/>
                </a:solidFill>
                <a:latin typeface="Georgia"/>
                <a:ea typeface="Georgia"/>
                <a:cs typeface="Georgia"/>
                <a:sym typeface="Georgia"/>
              </a:rPr>
              <a:t>3. </a:t>
            </a:r>
            <a:r>
              <a:rPr lang="en-US" sz="2200" b="1" i="0" u="sng" strike="noStrike" cap="none">
                <a:solidFill>
                  <a:srgbClr val="C00000"/>
                </a:solidFill>
                <a:latin typeface="Georgia"/>
                <a:ea typeface="Georgia"/>
                <a:cs typeface="Georgia"/>
                <a:sym typeface="Georgia"/>
              </a:rPr>
              <a:t>Commander in Chief </a:t>
            </a:r>
            <a:r>
              <a:rPr lang="en-US" sz="2200" b="1" i="0" u="none" strike="noStrike" cap="none">
                <a:solidFill>
                  <a:schemeClr val="dk1"/>
                </a:solidFill>
                <a:latin typeface="Georgia"/>
                <a:ea typeface="Georgia"/>
                <a:cs typeface="Georgia"/>
                <a:sym typeface="Georgia"/>
              </a:rPr>
              <a:t>– President is </a:t>
            </a:r>
            <a:r>
              <a:rPr lang="en-US" sz="2200" b="1" i="0" u="none" strike="noStrike" cap="none">
                <a:solidFill>
                  <a:srgbClr val="C00000"/>
                </a:solidFill>
                <a:latin typeface="Georgia"/>
                <a:ea typeface="Georgia"/>
                <a:cs typeface="Georgia"/>
                <a:sym typeface="Georgia"/>
              </a:rPr>
              <a:t>in charge of the army, navy, air force, marines, and coast guard. </a:t>
            </a:r>
            <a:r>
              <a:rPr lang="en-US" sz="2200" b="1" i="1" u="none" strike="noStrike" cap="none">
                <a:solidFill>
                  <a:schemeClr val="dk1"/>
                </a:solidFill>
                <a:latin typeface="Georgia"/>
                <a:ea typeface="Georgia"/>
                <a:cs typeface="Georgia"/>
                <a:sym typeface="Georgia"/>
              </a:rPr>
              <a:t>Only the president can order troops into battle (remember Congress has power to declare war…which they’ve done 5 times)</a:t>
            </a:r>
            <a:endParaRPr/>
          </a:p>
          <a:p>
            <a:pPr marL="1097280" marR="0" lvl="3" indent="-110236" algn="l" rtl="0">
              <a:lnSpc>
                <a:spcPct val="100000"/>
              </a:lnSpc>
              <a:spcBef>
                <a:spcPts val="200"/>
              </a:spcBef>
              <a:spcAft>
                <a:spcPts val="0"/>
              </a:spcAft>
              <a:buClr>
                <a:schemeClr val="accent3"/>
              </a:buClr>
              <a:buSzPts val="1000"/>
              <a:buFont typeface="Noto Sans Symbols"/>
              <a:buNone/>
            </a:pPr>
            <a:endParaRPr sz="1000" b="1" i="0" u="none" strike="noStrike" cap="none">
              <a:solidFill>
                <a:schemeClr val="dk1"/>
              </a:solidFill>
              <a:latin typeface="Georgia"/>
              <a:ea typeface="Georgia"/>
              <a:cs typeface="Georgia"/>
              <a:sym typeface="Georgia"/>
            </a:endParaRPr>
          </a:p>
          <a:p>
            <a:pPr marL="1097280" marR="0" lvl="3" indent="-173736" algn="l" rtl="0">
              <a:lnSpc>
                <a:spcPct val="100000"/>
              </a:lnSpc>
              <a:spcBef>
                <a:spcPts val="440"/>
              </a:spcBef>
              <a:spcAft>
                <a:spcPts val="0"/>
              </a:spcAft>
              <a:buClr>
                <a:schemeClr val="accent3"/>
              </a:buClr>
              <a:buSzPts val="2200"/>
              <a:buFont typeface="Noto Sans Symbols"/>
              <a:buChar char="➢"/>
            </a:pPr>
            <a:r>
              <a:rPr lang="en-US" sz="2200" b="1" i="0" u="none" strike="noStrike" cap="none">
                <a:solidFill>
                  <a:schemeClr val="dk1"/>
                </a:solidFill>
                <a:latin typeface="Georgia"/>
                <a:ea typeface="Georgia"/>
                <a:cs typeface="Georgia"/>
                <a:sym typeface="Georgia"/>
              </a:rPr>
              <a:t> </a:t>
            </a:r>
            <a:r>
              <a:rPr lang="en-US" sz="2200" b="1" i="1" u="none" strike="noStrike" cap="none">
                <a:solidFill>
                  <a:schemeClr val="dk1"/>
                </a:solidFill>
                <a:latin typeface="Georgia"/>
                <a:ea typeface="Georgia"/>
                <a:cs typeface="Georgia"/>
                <a:sym typeface="Georgia"/>
              </a:rPr>
              <a:t>Presidents have sent troops into action 150+ times (in Korea and Vietnam war was never declared)</a:t>
            </a:r>
            <a:endParaRPr/>
          </a:p>
          <a:p>
            <a:pPr marL="1097280" marR="0" lvl="3" indent="-173736" algn="l" rtl="0">
              <a:lnSpc>
                <a:spcPct val="100000"/>
              </a:lnSpc>
              <a:spcBef>
                <a:spcPts val="440"/>
              </a:spcBef>
              <a:spcAft>
                <a:spcPts val="0"/>
              </a:spcAft>
              <a:buClr>
                <a:schemeClr val="accent3"/>
              </a:buClr>
              <a:buSzPts val="2200"/>
              <a:buFont typeface="Noto Sans Symbols"/>
              <a:buChar char="➢"/>
            </a:pPr>
            <a:r>
              <a:rPr lang="en-US" sz="2200" b="1" i="1" u="sng" strike="noStrike" cap="none">
                <a:solidFill>
                  <a:schemeClr val="dk1"/>
                </a:solidFill>
                <a:latin typeface="Georgia"/>
                <a:ea typeface="Georgia"/>
                <a:cs typeface="Georgia"/>
                <a:sym typeface="Georgia"/>
              </a:rPr>
              <a:t> </a:t>
            </a:r>
            <a:r>
              <a:rPr lang="en-US" sz="2200" b="1" i="0" u="sng" strike="noStrike" cap="none">
                <a:solidFill>
                  <a:srgbClr val="C00000"/>
                </a:solidFill>
                <a:latin typeface="Georgia"/>
                <a:ea typeface="Georgia"/>
                <a:cs typeface="Georgia"/>
                <a:sym typeface="Georgia"/>
              </a:rPr>
              <a:t>War Powers Resolution, 1973 </a:t>
            </a:r>
            <a:r>
              <a:rPr lang="en-US" sz="2200" b="1" i="0" u="none" strike="noStrike" cap="none">
                <a:solidFill>
                  <a:schemeClr val="dk1"/>
                </a:solidFill>
                <a:latin typeface="Georgia"/>
                <a:ea typeface="Georgia"/>
                <a:cs typeface="Georgia"/>
                <a:sym typeface="Georgia"/>
              </a:rPr>
              <a:t>– president must notify Congress within 48 hours when troops are sent to battle and the troops must be brought home after 60 days unless war declared or Congress gave approval to stay longer.</a:t>
            </a:r>
            <a:endParaRPr/>
          </a:p>
          <a:p>
            <a:pPr marL="1097280" marR="0" lvl="3" indent="-110236" algn="l" rtl="0">
              <a:lnSpc>
                <a:spcPct val="100000"/>
              </a:lnSpc>
              <a:spcBef>
                <a:spcPts val="200"/>
              </a:spcBef>
              <a:spcAft>
                <a:spcPts val="0"/>
              </a:spcAft>
              <a:buClr>
                <a:schemeClr val="accent3"/>
              </a:buClr>
              <a:buSzPts val="1000"/>
              <a:buFont typeface="Noto Sans Symbols"/>
              <a:buNone/>
            </a:pPr>
            <a:endParaRPr sz="1000" b="1" i="0" u="none" strike="noStrike" cap="none">
              <a:solidFill>
                <a:schemeClr val="dk1"/>
              </a:solidFill>
              <a:latin typeface="Georgia"/>
              <a:ea typeface="Georgia"/>
              <a:cs typeface="Georgia"/>
              <a:sym typeface="Georgia"/>
            </a:endParaRPr>
          </a:p>
          <a:p>
            <a:pPr marL="886967" marR="0" lvl="2" indent="-228599" algn="l" rtl="0">
              <a:lnSpc>
                <a:spcPct val="100000"/>
              </a:lnSpc>
              <a:spcBef>
                <a:spcPts val="440"/>
              </a:spcBef>
              <a:spcAft>
                <a:spcPts val="0"/>
              </a:spcAft>
              <a:buClr>
                <a:schemeClr val="accent2"/>
              </a:buClr>
              <a:buSzPts val="2200"/>
              <a:buFont typeface="Noto Sans Symbols"/>
              <a:buNone/>
            </a:pPr>
            <a:r>
              <a:rPr lang="en-US" sz="2200" b="1" i="0" u="none" strike="noStrike" cap="none">
                <a:solidFill>
                  <a:srgbClr val="0033CC"/>
                </a:solidFill>
                <a:latin typeface="Georgia"/>
                <a:ea typeface="Georgia"/>
                <a:cs typeface="Georgia"/>
                <a:sym typeface="Georgia"/>
              </a:rPr>
              <a:t>4. </a:t>
            </a:r>
            <a:r>
              <a:rPr lang="en-US" sz="2200" b="1" i="0" u="sng" strike="noStrike" cap="none">
                <a:solidFill>
                  <a:srgbClr val="0033CC"/>
                </a:solidFill>
                <a:latin typeface="Georgia"/>
                <a:ea typeface="Georgia"/>
                <a:cs typeface="Georgia"/>
                <a:sym typeface="Georgia"/>
              </a:rPr>
              <a:t>Legislative Leader</a:t>
            </a:r>
            <a:r>
              <a:rPr lang="en-US" sz="2200" b="1" i="0" u="none" strike="noStrike" cap="none">
                <a:solidFill>
                  <a:srgbClr val="0033CC"/>
                </a:solidFill>
                <a:latin typeface="Georgia"/>
                <a:ea typeface="Georgia"/>
                <a:cs typeface="Georgia"/>
                <a:sym typeface="Georgia"/>
              </a:rPr>
              <a:t> </a:t>
            </a:r>
            <a:r>
              <a:rPr lang="en-US" sz="2200" b="1" i="0" u="none" strike="noStrike" cap="none">
                <a:solidFill>
                  <a:schemeClr val="dk1"/>
                </a:solidFill>
                <a:latin typeface="Georgia"/>
                <a:ea typeface="Georgia"/>
                <a:cs typeface="Georgia"/>
                <a:sym typeface="Georgia"/>
              </a:rPr>
              <a:t>– The executive branch proposes most of the bills Congress considers</a:t>
            </a:r>
            <a:endParaRPr/>
          </a:p>
          <a:p>
            <a:pPr marL="365760" marR="0" lvl="0" indent="-283464" algn="l" rtl="0">
              <a:lnSpc>
                <a:spcPct val="100000"/>
              </a:lnSpc>
              <a:spcBef>
                <a:spcPts val="600"/>
              </a:spcBef>
              <a:spcAft>
                <a:spcPts val="0"/>
              </a:spcAft>
              <a:buClr>
                <a:schemeClr val="accent1"/>
              </a:buClr>
              <a:buSzPts val="2560"/>
              <a:buFont typeface="Noto Sans Symbols"/>
              <a:buNone/>
            </a:pPr>
            <a:endParaRPr sz="3200" b="0" i="0" u="none" strike="noStrike" cap="none">
              <a:solidFill>
                <a:schemeClr val="dk1"/>
              </a:solidFill>
              <a:latin typeface="Cabin"/>
              <a:ea typeface="Cabin"/>
              <a:cs typeface="Cabin"/>
              <a:sym typeface="Cabi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0"/>
          <p:cNvSpPr txBox="1">
            <a:spLocks noGrp="1"/>
          </p:cNvSpPr>
          <p:nvPr>
            <p:ph type="body" idx="1"/>
          </p:nvPr>
        </p:nvSpPr>
        <p:spPr>
          <a:xfrm>
            <a:off x="990600" y="0"/>
            <a:ext cx="8153400" cy="6858000"/>
          </a:xfrm>
          <a:prstGeom prst="rect">
            <a:avLst/>
          </a:prstGeom>
          <a:noFill/>
          <a:ln>
            <a:noFill/>
          </a:ln>
        </p:spPr>
        <p:txBody>
          <a:bodyPr spcFirstLastPara="1" wrap="square" lIns="91425" tIns="45700" rIns="91425" bIns="45700" anchor="t" anchorCtr="0">
            <a:noAutofit/>
          </a:bodyPr>
          <a:lstStyle/>
          <a:p>
            <a:pPr marL="0" marR="0" lvl="2" indent="0" algn="l" rtl="0">
              <a:lnSpc>
                <a:spcPct val="100000"/>
              </a:lnSpc>
              <a:spcBef>
                <a:spcPts val="0"/>
              </a:spcBef>
              <a:spcAft>
                <a:spcPts val="0"/>
              </a:spcAft>
              <a:buClr>
                <a:schemeClr val="accent2"/>
              </a:buClr>
              <a:buSzPts val="2800"/>
              <a:buFont typeface="Noto Sans Symbols"/>
              <a:buNone/>
            </a:pPr>
            <a:endParaRPr sz="2800" b="1" i="0" u="none" strike="noStrike" cap="none">
              <a:solidFill>
                <a:srgbClr val="C00000"/>
              </a:solidFill>
              <a:latin typeface="Georgia"/>
              <a:ea typeface="Georgia"/>
              <a:cs typeface="Georgia"/>
              <a:sym typeface="Georgia"/>
            </a:endParaRPr>
          </a:p>
          <a:p>
            <a:pPr marL="0" marR="0" lvl="2" indent="0" algn="l" rtl="0">
              <a:lnSpc>
                <a:spcPct val="100000"/>
              </a:lnSpc>
              <a:spcBef>
                <a:spcPts val="560"/>
              </a:spcBef>
              <a:spcAft>
                <a:spcPts val="0"/>
              </a:spcAft>
              <a:buClr>
                <a:schemeClr val="accent2"/>
              </a:buClr>
              <a:buSzPts val="2800"/>
              <a:buFont typeface="Noto Sans Symbols"/>
              <a:buNone/>
            </a:pPr>
            <a:r>
              <a:rPr lang="en-US" sz="2800" b="1" i="0" u="none" strike="noStrike" cap="none">
                <a:solidFill>
                  <a:srgbClr val="C00000"/>
                </a:solidFill>
                <a:latin typeface="Georgia"/>
                <a:ea typeface="Georgia"/>
                <a:cs typeface="Georgia"/>
                <a:sym typeface="Georgia"/>
              </a:rPr>
              <a:t>5. </a:t>
            </a:r>
            <a:r>
              <a:rPr lang="en-US" sz="2800" b="1" i="0" u="sng" strike="noStrike" cap="none">
                <a:solidFill>
                  <a:srgbClr val="C00000"/>
                </a:solidFill>
                <a:latin typeface="Georgia"/>
                <a:ea typeface="Georgia"/>
                <a:cs typeface="Georgia"/>
                <a:sym typeface="Georgia"/>
              </a:rPr>
              <a:t>Head of State </a:t>
            </a:r>
            <a:r>
              <a:rPr lang="en-US" sz="2800" b="1" i="0" u="none" strike="noStrike" cap="none">
                <a:solidFill>
                  <a:srgbClr val="C00000"/>
                </a:solidFill>
                <a:latin typeface="Georgia"/>
                <a:ea typeface="Georgia"/>
                <a:cs typeface="Georgia"/>
                <a:sym typeface="Georgia"/>
              </a:rPr>
              <a:t>– living symbol of the nation</a:t>
            </a:r>
            <a:r>
              <a:rPr lang="en-US" sz="2800" b="1" i="0" u="none" strike="noStrike" cap="none">
                <a:solidFill>
                  <a:schemeClr val="dk1"/>
                </a:solidFill>
                <a:latin typeface="Georgia"/>
                <a:ea typeface="Georgia"/>
                <a:cs typeface="Georgia"/>
                <a:sym typeface="Georgia"/>
              </a:rPr>
              <a:t>; greets visitors and foreign leaders. Carries out ceremonial functions (lighting national Christmas tree, giving out medals to heroes)</a:t>
            </a:r>
            <a:endParaRPr/>
          </a:p>
          <a:p>
            <a:pPr marL="640080" marR="0" lvl="1" indent="-59944" algn="l" rtl="0">
              <a:lnSpc>
                <a:spcPct val="100000"/>
              </a:lnSpc>
              <a:spcBef>
                <a:spcPts val="550"/>
              </a:spcBef>
              <a:spcAft>
                <a:spcPts val="0"/>
              </a:spcAft>
              <a:buClr>
                <a:schemeClr val="accent1"/>
              </a:buClr>
              <a:buSzPts val="2800"/>
              <a:buFont typeface="Verdana"/>
              <a:buNone/>
            </a:pPr>
            <a:endParaRPr sz="2800" b="1" i="0" u="none" strike="noStrike" cap="none">
              <a:solidFill>
                <a:schemeClr val="dk1"/>
              </a:solidFill>
              <a:latin typeface="Georgia"/>
              <a:ea typeface="Georgia"/>
              <a:cs typeface="Georgia"/>
              <a:sym typeface="Georgia"/>
            </a:endParaRPr>
          </a:p>
          <a:p>
            <a:pPr marL="60325" marR="0" lvl="1" indent="-60325" algn="l" rtl="0">
              <a:lnSpc>
                <a:spcPct val="100000"/>
              </a:lnSpc>
              <a:spcBef>
                <a:spcPts val="550"/>
              </a:spcBef>
              <a:spcAft>
                <a:spcPts val="0"/>
              </a:spcAft>
              <a:buClr>
                <a:schemeClr val="accent1"/>
              </a:buClr>
              <a:buSzPts val="2800"/>
              <a:buFont typeface="Verdana"/>
              <a:buNone/>
            </a:pPr>
            <a:r>
              <a:rPr lang="en-US" sz="2800" b="1" i="0" u="none" strike="noStrike" cap="none">
                <a:solidFill>
                  <a:srgbClr val="CC0000"/>
                </a:solidFill>
                <a:latin typeface="Georgia"/>
                <a:ea typeface="Georgia"/>
                <a:cs typeface="Georgia"/>
                <a:sym typeface="Georgia"/>
              </a:rPr>
              <a:t>6. </a:t>
            </a:r>
            <a:r>
              <a:rPr lang="en-US" sz="2800" b="1" i="0" u="sng" strike="noStrike" cap="none">
                <a:solidFill>
                  <a:srgbClr val="CC0000"/>
                </a:solidFill>
                <a:latin typeface="Georgia"/>
                <a:ea typeface="Georgia"/>
                <a:cs typeface="Georgia"/>
                <a:sym typeface="Georgia"/>
              </a:rPr>
              <a:t>Economic Leader </a:t>
            </a:r>
            <a:r>
              <a:rPr lang="en-US" sz="2800" b="1" i="0" u="none" strike="noStrike" cap="none">
                <a:solidFill>
                  <a:schemeClr val="dk1"/>
                </a:solidFill>
                <a:latin typeface="Georgia"/>
                <a:ea typeface="Georgia"/>
                <a:cs typeface="Georgia"/>
                <a:sym typeface="Georgia"/>
              </a:rPr>
              <a:t>– plan the federal government’s budget</a:t>
            </a:r>
            <a:endParaRPr/>
          </a:p>
          <a:p>
            <a:pPr marL="365760" marR="0" lvl="0" indent="-283464" algn="l" rtl="0">
              <a:lnSpc>
                <a:spcPct val="100000"/>
              </a:lnSpc>
              <a:spcBef>
                <a:spcPts val="600"/>
              </a:spcBef>
              <a:spcAft>
                <a:spcPts val="0"/>
              </a:spcAft>
              <a:buClr>
                <a:schemeClr val="accent1"/>
              </a:buClr>
              <a:buSzPts val="2560"/>
              <a:buFont typeface="Noto Sans Symbols"/>
              <a:buNone/>
            </a:pPr>
            <a:endParaRPr sz="3200" b="1" i="0" u="none" strike="noStrike" cap="none">
              <a:solidFill>
                <a:srgbClr val="C00000"/>
              </a:solidFill>
              <a:latin typeface="Georgia"/>
              <a:ea typeface="Georgia"/>
              <a:cs typeface="Georgia"/>
              <a:sym typeface="Georgia"/>
            </a:endParaRPr>
          </a:p>
          <a:p>
            <a:pPr marL="365760" marR="0" lvl="0" indent="-283464" algn="l" rtl="0">
              <a:lnSpc>
                <a:spcPct val="100000"/>
              </a:lnSpc>
              <a:spcBef>
                <a:spcPts val="600"/>
              </a:spcBef>
              <a:spcAft>
                <a:spcPts val="0"/>
              </a:spcAft>
              <a:buClr>
                <a:schemeClr val="accent1"/>
              </a:buClr>
              <a:buSzPts val="2240"/>
              <a:buFont typeface="Noto Sans Symbols"/>
              <a:buNone/>
            </a:pPr>
            <a:r>
              <a:rPr lang="en-US" sz="2800" b="1" i="0" u="none" strike="noStrike" cap="none">
                <a:solidFill>
                  <a:srgbClr val="C00000"/>
                </a:solidFill>
                <a:latin typeface="Georgia"/>
                <a:ea typeface="Georgia"/>
                <a:cs typeface="Georgia"/>
                <a:sym typeface="Georgia"/>
              </a:rPr>
              <a:t>7. </a:t>
            </a:r>
            <a:r>
              <a:rPr lang="en-US" sz="2800" b="1" i="0" u="sng" strike="noStrike" cap="none">
                <a:solidFill>
                  <a:srgbClr val="C00000"/>
                </a:solidFill>
                <a:latin typeface="Georgia"/>
                <a:ea typeface="Georgia"/>
                <a:cs typeface="Georgia"/>
                <a:sym typeface="Georgia"/>
              </a:rPr>
              <a:t>Party Leader</a:t>
            </a:r>
            <a:r>
              <a:rPr lang="en-US" sz="2800" b="1" i="0" u="none" strike="noStrike" cap="none">
                <a:solidFill>
                  <a:srgbClr val="C00000"/>
                </a:solidFill>
                <a:latin typeface="Georgia"/>
                <a:ea typeface="Georgia"/>
                <a:cs typeface="Georgia"/>
                <a:sym typeface="Georgia"/>
              </a:rPr>
              <a:t> </a:t>
            </a:r>
            <a:r>
              <a:rPr lang="en-US" sz="2800" b="1" i="0" u="none" strike="noStrike" cap="none">
                <a:solidFill>
                  <a:schemeClr val="dk1"/>
                </a:solidFill>
                <a:latin typeface="Georgia"/>
                <a:ea typeface="Georgia"/>
                <a:cs typeface="Georgia"/>
                <a:sym typeface="Georgia"/>
              </a:rPr>
              <a:t>– generally seen as the leader of his/her political party </a:t>
            </a:r>
            <a:endParaRPr/>
          </a:p>
          <a:p>
            <a:pPr marL="365760" marR="0" lvl="0" indent="-120903" algn="l" rtl="0">
              <a:lnSpc>
                <a:spcPct val="100000"/>
              </a:lnSpc>
              <a:spcBef>
                <a:spcPts val="600"/>
              </a:spcBef>
              <a:spcAft>
                <a:spcPts val="0"/>
              </a:spcAft>
              <a:buClr>
                <a:schemeClr val="accent1"/>
              </a:buClr>
              <a:buSzPts val="2560"/>
              <a:buFont typeface="Noto Sans Symbols"/>
              <a:buNone/>
            </a:pPr>
            <a:endParaRPr sz="3200" b="0" i="0" u="none" strike="noStrike" cap="none">
              <a:solidFill>
                <a:schemeClr val="dk1"/>
              </a:solidFill>
              <a:latin typeface="Cabin"/>
              <a:ea typeface="Cabin"/>
              <a:cs typeface="Cabin"/>
              <a:sym typeface="Cabi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1"/>
          <p:cNvSpPr txBox="1">
            <a:spLocks noGrp="1"/>
          </p:cNvSpPr>
          <p:nvPr>
            <p:ph type="body" idx="1"/>
          </p:nvPr>
        </p:nvSpPr>
        <p:spPr>
          <a:xfrm>
            <a:off x="457200" y="1481328"/>
            <a:ext cx="8229600" cy="4526100"/>
          </a:xfrm>
          <a:prstGeom prst="rect">
            <a:avLst/>
          </a:prstGeom>
          <a:noFill/>
          <a:ln>
            <a:noFill/>
          </a:ln>
        </p:spPr>
        <p:txBody>
          <a:bodyPr spcFirstLastPara="1" wrap="square" lIns="91425" tIns="45700" rIns="91425" bIns="45700" anchor="t" anchorCtr="0">
            <a:noAutofit/>
          </a:bodyPr>
          <a:lstStyle/>
          <a:p>
            <a:pPr marL="571500" marR="0" lvl="0" indent="-571500" algn="l" rtl="0">
              <a:spcBef>
                <a:spcPts val="0"/>
              </a:spcBef>
              <a:spcAft>
                <a:spcPts val="0"/>
              </a:spcAft>
              <a:buClr>
                <a:schemeClr val="accent1"/>
              </a:buClr>
              <a:buSzPts val="1698"/>
              <a:buFont typeface="Noto Sans Symbols"/>
              <a:buNone/>
            </a:pPr>
            <a:r>
              <a:rPr lang="en-US" sz="2497" b="1" i="0" u="none" strike="noStrike" cap="none">
                <a:solidFill>
                  <a:schemeClr val="dk1"/>
                </a:solidFill>
                <a:latin typeface="Rambla"/>
                <a:ea typeface="Rambla"/>
                <a:cs typeface="Rambla"/>
                <a:sym typeface="Rambla"/>
              </a:rPr>
              <a:t>      Executive Office of the President</a:t>
            </a:r>
            <a:r>
              <a:rPr lang="en-US" sz="2497" b="0" i="0" u="none" strike="noStrike" cap="none">
                <a:solidFill>
                  <a:schemeClr val="dk1"/>
                </a:solidFill>
                <a:latin typeface="Rambla"/>
                <a:ea typeface="Rambla"/>
                <a:cs typeface="Rambla"/>
                <a:sym typeface="Rambla"/>
              </a:rPr>
              <a:t>: the President’s administration who carry out a wide range of jobs</a:t>
            </a:r>
            <a:endParaRPr/>
          </a:p>
          <a:p>
            <a:pPr marL="827532" marR="0" lvl="1" indent="-571500" algn="l" rtl="0">
              <a:spcBef>
                <a:spcPts val="324"/>
              </a:spcBef>
              <a:spcAft>
                <a:spcPts val="0"/>
              </a:spcAft>
              <a:buClr>
                <a:schemeClr val="accent1"/>
              </a:buClr>
              <a:buSzPts val="2127"/>
              <a:buFont typeface="Verdana"/>
              <a:buChar char="◦"/>
            </a:pPr>
            <a:r>
              <a:rPr lang="en-US" sz="2127" b="1" i="0" u="none" strike="noStrike" cap="none">
                <a:solidFill>
                  <a:srgbClr val="A24A73"/>
                </a:solidFill>
                <a:latin typeface="Rambla"/>
                <a:ea typeface="Rambla"/>
                <a:cs typeface="Rambla"/>
                <a:sym typeface="Rambla"/>
              </a:rPr>
              <a:t>White House Office</a:t>
            </a:r>
            <a:r>
              <a:rPr lang="en-US" sz="2127" b="0" i="0" u="none" strike="noStrike" cap="none">
                <a:solidFill>
                  <a:srgbClr val="A24A73"/>
                </a:solidFill>
                <a:latin typeface="Rambla"/>
                <a:ea typeface="Rambla"/>
                <a:cs typeface="Rambla"/>
                <a:sym typeface="Rambla"/>
              </a:rPr>
              <a:t> </a:t>
            </a:r>
            <a:r>
              <a:rPr lang="en-US" sz="2127" b="0" i="0" u="none" strike="noStrike" cap="none">
                <a:solidFill>
                  <a:schemeClr val="dk1"/>
                </a:solidFill>
                <a:latin typeface="Rambla"/>
                <a:ea typeface="Rambla"/>
                <a:cs typeface="Rambla"/>
                <a:sym typeface="Rambla"/>
              </a:rPr>
              <a:t>(President’s closest advisors, the most important is the chief of staff)</a:t>
            </a:r>
            <a:endParaRPr/>
          </a:p>
          <a:p>
            <a:pPr marL="827532" marR="0" lvl="1" indent="-571500" algn="l" rtl="0">
              <a:spcBef>
                <a:spcPts val="324"/>
              </a:spcBef>
              <a:spcAft>
                <a:spcPts val="0"/>
              </a:spcAft>
              <a:buClr>
                <a:schemeClr val="accent1"/>
              </a:buClr>
              <a:buSzPts val="2127"/>
              <a:buFont typeface="Verdana"/>
              <a:buChar char="◦"/>
            </a:pPr>
            <a:r>
              <a:rPr lang="en-US" sz="2127" b="1" i="0" u="none" strike="noStrike" cap="none">
                <a:solidFill>
                  <a:srgbClr val="A24A73"/>
                </a:solidFill>
                <a:latin typeface="Rambla"/>
                <a:ea typeface="Rambla"/>
                <a:cs typeface="Rambla"/>
                <a:sym typeface="Rambla"/>
              </a:rPr>
              <a:t>Office of Management and Budget</a:t>
            </a:r>
            <a:r>
              <a:rPr lang="en-US" sz="2127" b="0" i="0" u="none" strike="noStrike" cap="none">
                <a:solidFill>
                  <a:srgbClr val="A24A73"/>
                </a:solidFill>
                <a:latin typeface="Rambla"/>
                <a:ea typeface="Rambla"/>
                <a:cs typeface="Rambla"/>
                <a:sym typeface="Rambla"/>
              </a:rPr>
              <a:t> </a:t>
            </a:r>
            <a:r>
              <a:rPr lang="en-US" sz="2127" b="0" i="0" u="none" strike="noStrike" cap="none">
                <a:solidFill>
                  <a:schemeClr val="dk1"/>
                </a:solidFill>
                <a:latin typeface="Rambla"/>
                <a:ea typeface="Rambla"/>
                <a:cs typeface="Rambla"/>
                <a:sym typeface="Rambla"/>
              </a:rPr>
              <a:t>(OMB, prepares budget and monitors federal spending)</a:t>
            </a:r>
            <a:endParaRPr/>
          </a:p>
          <a:p>
            <a:pPr marL="827532" marR="0" lvl="1" indent="-571500" algn="l" rtl="0">
              <a:spcBef>
                <a:spcPts val="324"/>
              </a:spcBef>
              <a:spcAft>
                <a:spcPts val="0"/>
              </a:spcAft>
              <a:buClr>
                <a:schemeClr val="accent1"/>
              </a:buClr>
              <a:buSzPts val="2127"/>
              <a:buFont typeface="Verdana"/>
              <a:buChar char="◦"/>
            </a:pPr>
            <a:r>
              <a:rPr lang="en-US" sz="2127" b="1" i="0" u="none" strike="noStrike" cap="none">
                <a:solidFill>
                  <a:srgbClr val="A24A73"/>
                </a:solidFill>
                <a:latin typeface="Rambla"/>
                <a:ea typeface="Rambla"/>
                <a:cs typeface="Rambla"/>
                <a:sym typeface="Rambla"/>
              </a:rPr>
              <a:t>National Security Council</a:t>
            </a:r>
            <a:r>
              <a:rPr lang="en-US" sz="2127" b="0" i="0" u="none" strike="noStrike" cap="none">
                <a:solidFill>
                  <a:srgbClr val="A24A73"/>
                </a:solidFill>
                <a:latin typeface="Rambla"/>
                <a:ea typeface="Rambla"/>
                <a:cs typeface="Rambla"/>
                <a:sym typeface="Rambla"/>
              </a:rPr>
              <a:t> </a:t>
            </a:r>
            <a:r>
              <a:rPr lang="en-US" sz="2127" b="0" i="0" u="none" strike="noStrike" cap="none">
                <a:solidFill>
                  <a:schemeClr val="dk1"/>
                </a:solidFill>
                <a:latin typeface="Rambla"/>
                <a:ea typeface="Rambla"/>
                <a:cs typeface="Rambla"/>
                <a:sym typeface="Rambla"/>
              </a:rPr>
              <a:t>(NSC, helps President with military issues and foreign policy, supervises the CIA)</a:t>
            </a:r>
            <a:endParaRPr/>
          </a:p>
          <a:p>
            <a:pPr marL="827532" marR="0" lvl="1" indent="-571500" algn="l" rtl="0">
              <a:spcBef>
                <a:spcPts val="324"/>
              </a:spcBef>
              <a:spcAft>
                <a:spcPts val="0"/>
              </a:spcAft>
              <a:buClr>
                <a:schemeClr val="accent1"/>
              </a:buClr>
              <a:buSzPts val="2127"/>
              <a:buFont typeface="Verdana"/>
              <a:buChar char="◦"/>
            </a:pPr>
            <a:r>
              <a:rPr lang="en-US" sz="2127" b="1" i="0" u="none" strike="noStrike" cap="none">
                <a:solidFill>
                  <a:srgbClr val="A24A73"/>
                </a:solidFill>
                <a:latin typeface="Rambla"/>
                <a:ea typeface="Rambla"/>
                <a:cs typeface="Rambla"/>
                <a:sym typeface="Rambla"/>
              </a:rPr>
              <a:t>Office of Administration</a:t>
            </a:r>
            <a:r>
              <a:rPr lang="en-US" sz="2127" b="0" i="0" u="none" strike="noStrike" cap="none">
                <a:solidFill>
                  <a:srgbClr val="A24A73"/>
                </a:solidFill>
                <a:latin typeface="Rambla"/>
                <a:ea typeface="Rambla"/>
                <a:cs typeface="Rambla"/>
                <a:sym typeface="Rambla"/>
              </a:rPr>
              <a:t> </a:t>
            </a:r>
            <a:r>
              <a:rPr lang="en-US" sz="2127" b="0" i="0" u="none" strike="noStrike" cap="none">
                <a:solidFill>
                  <a:schemeClr val="dk1"/>
                </a:solidFill>
                <a:latin typeface="Rambla"/>
                <a:ea typeface="Rambla"/>
                <a:cs typeface="Rambla"/>
                <a:sym typeface="Rambla"/>
              </a:rPr>
              <a:t>(administrative services); </a:t>
            </a:r>
            <a:endParaRPr/>
          </a:p>
          <a:p>
            <a:pPr marL="827532" marR="0" lvl="1" indent="-571500" algn="l" rtl="0">
              <a:spcBef>
                <a:spcPts val="324"/>
              </a:spcBef>
              <a:spcAft>
                <a:spcPts val="0"/>
              </a:spcAft>
              <a:buClr>
                <a:schemeClr val="accent1"/>
              </a:buClr>
              <a:buSzPts val="2127"/>
              <a:buFont typeface="Verdana"/>
              <a:buChar char="◦"/>
            </a:pPr>
            <a:r>
              <a:rPr lang="en-US" sz="2127" b="1" i="0" u="none" strike="noStrike" cap="none">
                <a:solidFill>
                  <a:srgbClr val="A24A73"/>
                </a:solidFill>
                <a:latin typeface="Rambla"/>
                <a:ea typeface="Rambla"/>
                <a:cs typeface="Rambla"/>
                <a:sym typeface="Rambla"/>
              </a:rPr>
              <a:t>Council of Economic Advisors</a:t>
            </a:r>
            <a:r>
              <a:rPr lang="en-US" sz="2127" b="0" i="0" u="none" strike="noStrike" cap="none">
                <a:solidFill>
                  <a:srgbClr val="A24A73"/>
                </a:solidFill>
                <a:latin typeface="Rambla"/>
                <a:ea typeface="Rambla"/>
                <a:cs typeface="Rambla"/>
                <a:sym typeface="Rambla"/>
              </a:rPr>
              <a:t> </a:t>
            </a:r>
            <a:r>
              <a:rPr lang="en-US" sz="2127" b="0" i="0" u="none" strike="noStrike" cap="none">
                <a:solidFill>
                  <a:schemeClr val="dk1"/>
                </a:solidFill>
                <a:latin typeface="Rambla"/>
                <a:ea typeface="Rambla"/>
                <a:cs typeface="Rambla"/>
                <a:sym typeface="Rambla"/>
              </a:rPr>
              <a:t>(CEA, gives President information on the economy)</a:t>
            </a:r>
            <a:endParaRPr/>
          </a:p>
          <a:p>
            <a:pPr marL="571500" marR="0" lvl="0" indent="-463679" algn="l" rtl="0">
              <a:spcBef>
                <a:spcPts val="400"/>
              </a:spcBef>
              <a:spcAft>
                <a:spcPts val="0"/>
              </a:spcAft>
              <a:buClr>
                <a:schemeClr val="accent1"/>
              </a:buClr>
              <a:buSzPts val="1698"/>
              <a:buFont typeface="Rambla"/>
              <a:buNone/>
            </a:pPr>
            <a:endParaRPr sz="2497" b="0" i="0" u="none" strike="noStrike" cap="none">
              <a:solidFill>
                <a:schemeClr val="dk1"/>
              </a:solidFill>
              <a:latin typeface="Rambla"/>
              <a:ea typeface="Rambla"/>
              <a:cs typeface="Rambla"/>
              <a:sym typeface="Rambla"/>
            </a:endParaRPr>
          </a:p>
        </p:txBody>
      </p:sp>
      <p:sp>
        <p:nvSpPr>
          <p:cNvPr id="230" name="Google Shape;230;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2"/>
              </a:buClr>
              <a:buSzPts val="2880"/>
              <a:buFont typeface="Rambla"/>
              <a:buNone/>
            </a:pPr>
            <a:r>
              <a:rPr lang="en-US" sz="2880" b="1" i="0" u="sng" strike="noStrike" cap="none">
                <a:solidFill>
                  <a:schemeClr val="dk2"/>
                </a:solidFill>
                <a:latin typeface="Rambla"/>
                <a:ea typeface="Rambla"/>
                <a:cs typeface="Rambla"/>
                <a:sym typeface="Rambla"/>
              </a:rPr>
              <a:t>Presidential </a:t>
            </a:r>
            <a:r>
              <a:rPr lang="en-US" sz="2880" u="sng"/>
              <a:t>Advisers</a:t>
            </a:r>
            <a:r>
              <a:rPr lang="en-US" sz="2880" b="1" i="0" u="sng" strike="noStrike" cap="none">
                <a:solidFill>
                  <a:schemeClr val="dk2"/>
                </a:solidFill>
                <a:latin typeface="Rambla"/>
                <a:ea typeface="Rambla"/>
                <a:cs typeface="Rambla"/>
                <a:sym typeface="Rambla"/>
              </a:rPr>
              <a:t> and Executive Agencies </a:t>
            </a:r>
            <a:br>
              <a:rPr lang="en-US" sz="2880" b="1" i="0" u="sng" strike="noStrike" cap="none">
                <a:solidFill>
                  <a:schemeClr val="dk2"/>
                </a:solidFill>
                <a:latin typeface="Rambla"/>
                <a:ea typeface="Rambla"/>
                <a:cs typeface="Rambla"/>
                <a:sym typeface="Rambla"/>
              </a:rPr>
            </a:br>
            <a:endParaRPr sz="2880" b="1" i="0" u="none" strike="noStrike" cap="none">
              <a:solidFill>
                <a:schemeClr val="dk2"/>
              </a:solidFill>
              <a:latin typeface="Rambla"/>
              <a:ea typeface="Rambla"/>
              <a:cs typeface="Rambla"/>
              <a:sym typeface="Rambl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2"/>
          <p:cNvSpPr txBox="1">
            <a:spLocks noGrp="1"/>
          </p:cNvSpPr>
          <p:nvPr>
            <p:ph type="body" idx="1"/>
          </p:nvPr>
        </p:nvSpPr>
        <p:spPr>
          <a:xfrm>
            <a:off x="457200" y="1481328"/>
            <a:ext cx="8229600" cy="4526100"/>
          </a:xfrm>
          <a:prstGeom prst="rect">
            <a:avLst/>
          </a:prstGeom>
          <a:noFill/>
          <a:ln>
            <a:noFill/>
          </a:ln>
        </p:spPr>
        <p:txBody>
          <a:bodyPr spcFirstLastPara="1" wrap="square" lIns="91425" tIns="45700" rIns="91425" bIns="45700" anchor="t" anchorCtr="0">
            <a:noAutofit/>
          </a:bodyPr>
          <a:lstStyle/>
          <a:p>
            <a:pPr marL="571500" marR="0" lvl="0" indent="-571500" algn="l" rtl="0">
              <a:lnSpc>
                <a:spcPct val="80000"/>
              </a:lnSpc>
              <a:spcBef>
                <a:spcPts val="0"/>
              </a:spcBef>
              <a:spcAft>
                <a:spcPts val="0"/>
              </a:spcAft>
              <a:buClr>
                <a:schemeClr val="accent1"/>
              </a:buClr>
              <a:buSzPts val="1423"/>
              <a:buFont typeface="Noto Sans Symbols"/>
              <a:buChar char="▶"/>
            </a:pPr>
            <a:r>
              <a:rPr lang="en-US" sz="2092" b="1" i="0" u="none" strike="noStrike" cap="none">
                <a:solidFill>
                  <a:srgbClr val="A24A73"/>
                </a:solidFill>
                <a:latin typeface="Rambla"/>
                <a:ea typeface="Rambla"/>
                <a:cs typeface="Rambla"/>
                <a:sym typeface="Rambla"/>
              </a:rPr>
              <a:t>Cabinet</a:t>
            </a:r>
            <a:r>
              <a:rPr lang="en-US" sz="2092" b="0" i="0" u="none" strike="noStrike" cap="none">
                <a:solidFill>
                  <a:srgbClr val="A24A73"/>
                </a:solidFill>
                <a:latin typeface="Rambla"/>
                <a:ea typeface="Rambla"/>
                <a:cs typeface="Rambla"/>
                <a:sym typeface="Rambla"/>
              </a:rPr>
              <a:t>:</a:t>
            </a:r>
            <a:r>
              <a:rPr lang="en-US" sz="2092" b="0" i="0" u="none" strike="noStrike" cap="none">
                <a:solidFill>
                  <a:schemeClr val="dk1"/>
                </a:solidFill>
                <a:latin typeface="Rambla"/>
                <a:ea typeface="Rambla"/>
                <a:cs typeface="Rambla"/>
                <a:sym typeface="Rambla"/>
              </a:rPr>
              <a:t> </a:t>
            </a:r>
            <a:r>
              <a:rPr lang="en-US" sz="2092" b="0" i="0" u="none" strike="noStrike" cap="none">
                <a:solidFill>
                  <a:srgbClr val="A24A73"/>
                </a:solidFill>
                <a:latin typeface="Rambla"/>
                <a:ea typeface="Rambla"/>
                <a:cs typeface="Rambla"/>
                <a:sym typeface="Rambla"/>
              </a:rPr>
              <a:t>presidential advisors of 15 departments</a:t>
            </a:r>
            <a:r>
              <a:rPr lang="en-US" sz="2092" b="0" i="0" u="none" strike="noStrike" cap="none">
                <a:solidFill>
                  <a:schemeClr val="dk1"/>
                </a:solidFill>
                <a:latin typeface="Rambla"/>
                <a:ea typeface="Rambla"/>
                <a:cs typeface="Rambla"/>
                <a:sym typeface="Rambla"/>
              </a:rPr>
              <a:t>; all called Secretary except the Justice Department is called Attorney General; they make policy decisions for their department; appointed by the President with Senate approval</a:t>
            </a:r>
            <a:endParaRPr/>
          </a:p>
          <a:p>
            <a:pPr marL="571500" marR="0" lvl="0" indent="-571500" algn="l" rtl="0">
              <a:lnSpc>
                <a:spcPct val="80000"/>
              </a:lnSpc>
              <a:spcBef>
                <a:spcPts val="400"/>
              </a:spcBef>
              <a:spcAft>
                <a:spcPts val="0"/>
              </a:spcAft>
              <a:buClr>
                <a:schemeClr val="accent1"/>
              </a:buClr>
              <a:buSzPts val="1423"/>
              <a:buFont typeface="Noto Sans Symbols"/>
              <a:buChar char="▶"/>
            </a:pPr>
            <a:r>
              <a:rPr lang="en-US" sz="2092" b="1" i="0" u="none" strike="noStrike" cap="none">
                <a:solidFill>
                  <a:srgbClr val="A24A73"/>
                </a:solidFill>
                <a:latin typeface="Rambla"/>
                <a:ea typeface="Rambla"/>
                <a:cs typeface="Rambla"/>
                <a:sym typeface="Rambla"/>
              </a:rPr>
              <a:t>The Vice President</a:t>
            </a:r>
            <a:r>
              <a:rPr lang="en-US" sz="2092" b="0" i="0" u="none" strike="noStrike" cap="none">
                <a:solidFill>
                  <a:schemeClr val="dk1"/>
                </a:solidFill>
                <a:latin typeface="Rambla"/>
                <a:ea typeface="Rambla"/>
                <a:cs typeface="Rambla"/>
                <a:sym typeface="Rambla"/>
              </a:rPr>
              <a:t>: their role depends on the President and the authority given to them by the President</a:t>
            </a:r>
            <a:endParaRPr/>
          </a:p>
          <a:p>
            <a:pPr marL="571500" marR="0" lvl="0" indent="-571500" algn="l" rtl="0">
              <a:lnSpc>
                <a:spcPct val="80000"/>
              </a:lnSpc>
              <a:spcBef>
                <a:spcPts val="400"/>
              </a:spcBef>
              <a:spcAft>
                <a:spcPts val="0"/>
              </a:spcAft>
              <a:buClr>
                <a:schemeClr val="accent1"/>
              </a:buClr>
              <a:buSzPts val="1423"/>
              <a:buFont typeface="Noto Sans Symbols"/>
              <a:buChar char="▶"/>
            </a:pPr>
            <a:r>
              <a:rPr lang="en-US" sz="2092" b="1" i="0" u="none" strike="noStrike" cap="none">
                <a:solidFill>
                  <a:srgbClr val="A24A73"/>
                </a:solidFill>
                <a:latin typeface="Rambla"/>
                <a:ea typeface="Rambla"/>
                <a:cs typeface="Rambla"/>
                <a:sym typeface="Rambla"/>
              </a:rPr>
              <a:t>The First Lady</a:t>
            </a:r>
            <a:r>
              <a:rPr lang="en-US" sz="2092" b="0" i="0" u="none" strike="noStrike" cap="none">
                <a:solidFill>
                  <a:schemeClr val="dk1"/>
                </a:solidFill>
                <a:latin typeface="Rambla"/>
                <a:ea typeface="Rambla"/>
                <a:cs typeface="Rambla"/>
                <a:sym typeface="Rambla"/>
              </a:rPr>
              <a:t>: many have had their own office in the White House to promote their own programs (Clinton for health care, Bush for education and literacy)</a:t>
            </a:r>
            <a:endParaRPr/>
          </a:p>
          <a:p>
            <a:pPr marL="571500" marR="0" lvl="0" indent="-571500" algn="l" rtl="0">
              <a:lnSpc>
                <a:spcPct val="80000"/>
              </a:lnSpc>
              <a:spcBef>
                <a:spcPts val="400"/>
              </a:spcBef>
              <a:spcAft>
                <a:spcPts val="0"/>
              </a:spcAft>
              <a:buClr>
                <a:schemeClr val="accent1"/>
              </a:buClr>
              <a:buSzPts val="1423"/>
              <a:buFont typeface="Noto Sans Symbols"/>
              <a:buChar char="▶"/>
            </a:pPr>
            <a:r>
              <a:rPr lang="en-US" sz="2092" b="1" i="0" u="none" strike="noStrike" cap="none">
                <a:solidFill>
                  <a:srgbClr val="A24A73"/>
                </a:solidFill>
                <a:latin typeface="Rambla"/>
                <a:ea typeface="Rambla"/>
                <a:cs typeface="Rambla"/>
                <a:sym typeface="Rambla"/>
              </a:rPr>
              <a:t>The Federal Bureaucracy</a:t>
            </a:r>
            <a:r>
              <a:rPr lang="en-US" sz="2092" b="0" i="0" u="none" strike="noStrike" cap="none">
                <a:solidFill>
                  <a:schemeClr val="dk1"/>
                </a:solidFill>
                <a:latin typeface="Rambla"/>
                <a:ea typeface="Rambla"/>
                <a:cs typeface="Rambla"/>
                <a:sym typeface="Rambla"/>
              </a:rPr>
              <a:t>: the agencies and employees of the executive branch; they turn laws into action, run the day-to-day operations of the federal government and regulate various activities; they typically fall under one of the Departments in the President’s Cabinet</a:t>
            </a:r>
            <a:endParaRPr/>
          </a:p>
          <a:p>
            <a:pPr marL="571500" marR="0" lvl="0" indent="-481167" algn="l" rtl="0">
              <a:lnSpc>
                <a:spcPct val="80000"/>
              </a:lnSpc>
              <a:spcBef>
                <a:spcPts val="400"/>
              </a:spcBef>
              <a:spcAft>
                <a:spcPts val="0"/>
              </a:spcAft>
              <a:buClr>
                <a:schemeClr val="accent1"/>
              </a:buClr>
              <a:buSzPts val="1423"/>
              <a:buFont typeface="Rambla"/>
              <a:buNone/>
            </a:pPr>
            <a:endParaRPr sz="2092" b="0" i="0" u="none" strike="noStrike" cap="none">
              <a:solidFill>
                <a:schemeClr val="dk1"/>
              </a:solidFill>
              <a:latin typeface="Rambla"/>
              <a:ea typeface="Rambla"/>
              <a:cs typeface="Rambla"/>
              <a:sym typeface="Rambla"/>
            </a:endParaRPr>
          </a:p>
        </p:txBody>
      </p:sp>
      <p:sp>
        <p:nvSpPr>
          <p:cNvPr id="237" name="Google Shape;237;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100"/>
              <a:buFont typeface="Rambla"/>
              <a:buNone/>
            </a:pPr>
            <a:endParaRPr sz="4100" b="1" i="0" u="none" strike="noStrike" cap="none">
              <a:solidFill>
                <a:schemeClr val="dk2"/>
              </a:solidFill>
              <a:latin typeface="Rambla"/>
              <a:ea typeface="Rambla"/>
              <a:cs typeface="Rambla"/>
              <a:sym typeface="Rambl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3"/>
          <p:cNvSpPr txBox="1">
            <a:spLocks noGrp="1"/>
          </p:cNvSpPr>
          <p:nvPr>
            <p:ph type="body" idx="1"/>
          </p:nvPr>
        </p:nvSpPr>
        <p:spPr>
          <a:xfrm>
            <a:off x="457200" y="1481328"/>
            <a:ext cx="8229600" cy="4526100"/>
          </a:xfrm>
          <a:prstGeom prst="rect">
            <a:avLst/>
          </a:prstGeom>
          <a:noFill/>
          <a:ln>
            <a:noFill/>
          </a:ln>
        </p:spPr>
        <p:txBody>
          <a:bodyPr spcFirstLastPara="1" wrap="square" lIns="91425" tIns="45700" rIns="91425" bIns="45700" anchor="t" anchorCtr="0">
            <a:noAutofit/>
          </a:bodyPr>
          <a:lstStyle/>
          <a:p>
            <a:pPr marL="571500" marR="0" lvl="0" indent="-571500" algn="l" rtl="0">
              <a:spcBef>
                <a:spcPts val="0"/>
              </a:spcBef>
              <a:spcAft>
                <a:spcPts val="0"/>
              </a:spcAft>
              <a:buClr>
                <a:schemeClr val="accent1"/>
              </a:buClr>
              <a:buSzPts val="1836"/>
              <a:buFont typeface="Noto Sans Symbols"/>
              <a:buNone/>
            </a:pPr>
            <a:r>
              <a:rPr lang="en-US" sz="2700" b="1" i="0" u="none" strike="noStrike" cap="none">
                <a:solidFill>
                  <a:srgbClr val="A24A73"/>
                </a:solidFill>
                <a:latin typeface="Rambla"/>
                <a:ea typeface="Rambla"/>
                <a:cs typeface="Rambla"/>
                <a:sym typeface="Rambla"/>
              </a:rPr>
              <a:t>     Independent Agencies</a:t>
            </a:r>
            <a:r>
              <a:rPr lang="en-US" sz="2700" b="0" i="0" u="none" strike="noStrike" cap="none">
                <a:solidFill>
                  <a:srgbClr val="A24A73"/>
                </a:solidFill>
                <a:latin typeface="Rambla"/>
                <a:ea typeface="Rambla"/>
                <a:cs typeface="Rambla"/>
                <a:sym typeface="Rambla"/>
              </a:rPr>
              <a:t>: they are not part of one of the Departments in the President’s Cabinet;</a:t>
            </a:r>
            <a:r>
              <a:rPr lang="en-US" sz="2700" b="0" i="0" u="none" strike="noStrike" cap="none">
                <a:solidFill>
                  <a:schemeClr val="dk1"/>
                </a:solidFill>
                <a:latin typeface="Rambla"/>
                <a:ea typeface="Rambla"/>
                <a:cs typeface="Rambla"/>
                <a:sym typeface="Rambla"/>
              </a:rPr>
              <a:t> the President appoints the heads of theses agencies with Senate approval</a:t>
            </a:r>
            <a:endParaRPr/>
          </a:p>
          <a:p>
            <a:pPr marL="827087" marR="0" lvl="1" indent="-571500" algn="l" rtl="0">
              <a:spcBef>
                <a:spcPts val="324"/>
              </a:spcBef>
              <a:spcAft>
                <a:spcPts val="0"/>
              </a:spcAft>
              <a:buClr>
                <a:schemeClr val="accent1"/>
              </a:buClr>
              <a:buSzPts val="2300"/>
              <a:buFont typeface="Verdana"/>
              <a:buChar char="◦"/>
            </a:pPr>
            <a:r>
              <a:rPr lang="en-US" sz="2300" b="1" i="0" u="none" strike="noStrike" cap="none">
                <a:solidFill>
                  <a:srgbClr val="A24A73"/>
                </a:solidFill>
                <a:latin typeface="Rambla"/>
                <a:ea typeface="Rambla"/>
                <a:cs typeface="Rambla"/>
                <a:sym typeface="Rambla"/>
              </a:rPr>
              <a:t>Executive Agencies</a:t>
            </a:r>
            <a:r>
              <a:rPr lang="en-US" sz="2300" b="0" i="0" u="none" strike="noStrike" cap="none">
                <a:solidFill>
                  <a:srgbClr val="A24A73"/>
                </a:solidFill>
                <a:latin typeface="Rambla"/>
                <a:ea typeface="Rambla"/>
                <a:cs typeface="Rambla"/>
                <a:sym typeface="Rambla"/>
              </a:rPr>
              <a:t> </a:t>
            </a:r>
            <a:r>
              <a:rPr lang="en-US" sz="2300" b="0" i="0" u="none" strike="noStrike" cap="none">
                <a:solidFill>
                  <a:schemeClr val="dk1"/>
                </a:solidFill>
                <a:latin typeface="Rambla"/>
                <a:ea typeface="Rambla"/>
                <a:cs typeface="Rambla"/>
                <a:sym typeface="Rambla"/>
              </a:rPr>
              <a:t>(deal with specialized areas) Ex. CDC</a:t>
            </a:r>
            <a:endParaRPr/>
          </a:p>
          <a:p>
            <a:pPr marL="827087" marR="0" lvl="1" indent="-571500" algn="l" rtl="0">
              <a:spcBef>
                <a:spcPts val="324"/>
              </a:spcBef>
              <a:spcAft>
                <a:spcPts val="0"/>
              </a:spcAft>
              <a:buClr>
                <a:schemeClr val="accent1"/>
              </a:buClr>
              <a:buSzPts val="2300"/>
              <a:buFont typeface="Verdana"/>
              <a:buChar char="◦"/>
            </a:pPr>
            <a:r>
              <a:rPr lang="en-US" sz="2300" b="1" i="0" u="none" strike="noStrike" cap="none">
                <a:solidFill>
                  <a:srgbClr val="A24A73"/>
                </a:solidFill>
                <a:latin typeface="Rambla"/>
                <a:ea typeface="Rambla"/>
                <a:cs typeface="Rambla"/>
                <a:sym typeface="Rambla"/>
              </a:rPr>
              <a:t>Government Corporations</a:t>
            </a:r>
            <a:r>
              <a:rPr lang="en-US" sz="2300" b="0" i="0" u="none" strike="noStrike" cap="none">
                <a:solidFill>
                  <a:srgbClr val="A24A73"/>
                </a:solidFill>
                <a:latin typeface="Rambla"/>
                <a:ea typeface="Rambla"/>
                <a:cs typeface="Rambla"/>
                <a:sym typeface="Rambla"/>
              </a:rPr>
              <a:t> </a:t>
            </a:r>
            <a:r>
              <a:rPr lang="en-US" sz="2300" b="0" i="0" u="none" strike="noStrike" cap="none">
                <a:solidFill>
                  <a:schemeClr val="dk1"/>
                </a:solidFill>
                <a:latin typeface="Rambla"/>
                <a:ea typeface="Rambla"/>
                <a:cs typeface="Rambla"/>
                <a:sym typeface="Rambla"/>
              </a:rPr>
              <a:t>(businesses owned by the government, Postal Service), </a:t>
            </a:r>
            <a:endParaRPr/>
          </a:p>
          <a:p>
            <a:pPr marL="827087" marR="0" lvl="1" indent="-571500" algn="l" rtl="0">
              <a:spcBef>
                <a:spcPts val="324"/>
              </a:spcBef>
              <a:spcAft>
                <a:spcPts val="0"/>
              </a:spcAft>
              <a:buClr>
                <a:schemeClr val="accent1"/>
              </a:buClr>
              <a:buSzPts val="2300"/>
              <a:buFont typeface="Verdana"/>
              <a:buChar char="◦"/>
            </a:pPr>
            <a:r>
              <a:rPr lang="en-US" sz="2300" b="1" i="0" u="none" strike="noStrike" cap="none">
                <a:solidFill>
                  <a:srgbClr val="A24A73"/>
                </a:solidFill>
                <a:latin typeface="Rambla"/>
                <a:ea typeface="Rambla"/>
                <a:cs typeface="Rambla"/>
                <a:sym typeface="Rambla"/>
              </a:rPr>
              <a:t>Regulatory Boards/Commissions</a:t>
            </a:r>
            <a:r>
              <a:rPr lang="en-US" sz="2300" b="0" i="0" u="none" strike="noStrike" cap="none">
                <a:solidFill>
                  <a:srgbClr val="A24A73"/>
                </a:solidFill>
                <a:latin typeface="Rambla"/>
                <a:ea typeface="Rambla"/>
                <a:cs typeface="Rambla"/>
                <a:sym typeface="Rambla"/>
              </a:rPr>
              <a:t> </a:t>
            </a:r>
            <a:r>
              <a:rPr lang="en-US" sz="2300" b="0" i="0" u="none" strike="noStrike" cap="none">
                <a:solidFill>
                  <a:schemeClr val="dk1"/>
                </a:solidFill>
                <a:latin typeface="Rambla"/>
                <a:ea typeface="Rambla"/>
                <a:cs typeface="Rambla"/>
                <a:sym typeface="Rambla"/>
              </a:rPr>
              <a:t>(protect the public by making rules for certain groups or industries, FCC)</a:t>
            </a:r>
            <a:endParaRPr/>
          </a:p>
          <a:p>
            <a:pPr marL="571500" marR="0" lvl="0" indent="-454914" algn="l" rtl="0">
              <a:spcBef>
                <a:spcPts val="400"/>
              </a:spcBef>
              <a:spcAft>
                <a:spcPts val="0"/>
              </a:spcAft>
              <a:buClr>
                <a:schemeClr val="accent1"/>
              </a:buClr>
              <a:buSzPts val="1836"/>
              <a:buFont typeface="Calibri"/>
              <a:buNone/>
            </a:pPr>
            <a:endParaRPr sz="2700" b="0" i="0" u="none" strike="noStrike" cap="none">
              <a:solidFill>
                <a:schemeClr val="dk1"/>
              </a:solidFill>
              <a:latin typeface="Rambla"/>
              <a:ea typeface="Rambla"/>
              <a:cs typeface="Rambla"/>
              <a:sym typeface="Rambla"/>
            </a:endParaRPr>
          </a:p>
        </p:txBody>
      </p:sp>
    </p:spTree>
  </p:cSld>
  <p:clrMapOvr>
    <a:masterClrMapping/>
  </p:clrMapOvr>
</p:sld>
</file>

<file path=ppt/theme/theme1.xml><?xml version="1.0" encoding="utf-8"?>
<a:theme xmlns:a="http://schemas.openxmlformats.org/drawingml/2006/main" name="Solstice">
  <a:themeElements>
    <a:clrScheme name="Origin">
      <a:dk1>
        <a:srgbClr val="000000"/>
      </a:dk1>
      <a:lt1>
        <a:srgbClr val="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ourse">
  <a:themeElements>
    <a:clrScheme name="Opulent">
      <a:dk1>
        <a:srgbClr val="000000"/>
      </a:dk1>
      <a:lt1>
        <a:srgbClr val="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TotalTime>
  <Words>883</Words>
  <Application>Microsoft Macintosh PowerPoint</Application>
  <PresentationFormat>On-screen Show (4:3)</PresentationFormat>
  <Paragraphs>94</Paragraphs>
  <Slides>10</Slides>
  <Notes>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Cabin</vt:lpstr>
      <vt:lpstr>Noto Sans Symbols</vt:lpstr>
      <vt:lpstr>Rambla</vt:lpstr>
      <vt:lpstr>Calibri</vt:lpstr>
      <vt:lpstr>Arial</vt:lpstr>
      <vt:lpstr>Verdana</vt:lpstr>
      <vt:lpstr>Georgia</vt:lpstr>
      <vt:lpstr>Solstice</vt:lpstr>
      <vt:lpstr>Concourse</vt:lpstr>
      <vt:lpstr>Bell Ringer #5  2/25/19</vt:lpstr>
      <vt:lpstr>THE PRESIDENT'S JOB</vt:lpstr>
      <vt:lpstr>CONSTITUTIONAL POWERS</vt:lpstr>
      <vt:lpstr>ROLES OF THE PRESIDENT</vt:lpstr>
      <vt:lpstr>PowerPoint Presentation</vt:lpstr>
      <vt:lpstr>PowerPoint Presentation</vt:lpstr>
      <vt:lpstr>Presidential Advisers and Executive Agencies  </vt:lpstr>
      <vt:lpstr>PowerPoint Presentation</vt:lpstr>
      <vt:lpstr>PowerPoint Presentation</vt:lpstr>
      <vt:lpstr>Hats of the POTUS Activity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PRESIDENT'S JOB</dc:title>
  <cp:lastModifiedBy>Taylor Hunter</cp:lastModifiedBy>
  <cp:revision>6</cp:revision>
  <dcterms:modified xsi:type="dcterms:W3CDTF">2019-02-25T03:46:19Z</dcterms:modified>
</cp:coreProperties>
</file>