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3" r:id="rId3"/>
    <p:sldId id="257" r:id="rId4"/>
    <p:sldId id="256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5"/>
    <p:restoredTop sz="94690"/>
  </p:normalViewPr>
  <p:slideViewPr>
    <p:cSldViewPr snapToGrid="0" snapToObjects="1">
      <p:cViewPr varScale="1">
        <p:scale>
          <a:sx n="101" d="100"/>
          <a:sy n="101" d="100"/>
        </p:scale>
        <p:origin x="22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853-352D-0B41-AAE5-5DA582EB4EF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955-25D5-134A-A104-4978E2CFB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49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853-352D-0B41-AAE5-5DA582EB4EF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955-25D5-134A-A104-4978E2CFB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1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853-352D-0B41-AAE5-5DA582EB4EF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955-25D5-134A-A104-4978E2CFB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8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853-352D-0B41-AAE5-5DA582EB4EF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955-25D5-134A-A104-4978E2CFB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7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853-352D-0B41-AAE5-5DA582EB4EF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955-25D5-134A-A104-4978E2CFB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66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853-352D-0B41-AAE5-5DA582EB4EF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955-25D5-134A-A104-4978E2CFB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3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853-352D-0B41-AAE5-5DA582EB4EF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955-25D5-134A-A104-4978E2CFB8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5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853-352D-0B41-AAE5-5DA582EB4EF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955-25D5-134A-A104-4978E2CFB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0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853-352D-0B41-AAE5-5DA582EB4EF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955-25D5-134A-A104-4978E2CFB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7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853-352D-0B41-AAE5-5DA582EB4EF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955-25D5-134A-A104-4978E2CFB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2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EC9B853-352D-0B41-AAE5-5DA582EB4EF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A955-25D5-134A-A104-4978E2CFB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9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EC9B853-352D-0B41-AAE5-5DA582EB4EFF}" type="datetimeFigureOut">
              <a:rPr lang="en-US" smtClean="0"/>
              <a:t>3/28/19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42BA955-25D5-134A-A104-4978E2CFB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0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bs.org/wgbh/pages/frontline/whenkidsgetlif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gVWXA_vo1k" TargetMode="External"/><Relationship Id="rId2" Type="http://schemas.openxmlformats.org/officeDocument/2006/relationships/hyperlink" Target="https://www.youtube.com/watch?v=G3pUsDEtWK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67475-D0DC-794D-8CB6-C89492DB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 #7</a:t>
            </a:r>
            <a:br>
              <a:rPr lang="en-US" dirty="0"/>
            </a:br>
            <a:r>
              <a:rPr lang="en-US" dirty="0"/>
              <a:t>3/28/19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52D7B-5039-B04F-B266-FC3D227E5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is the main goal of the Juvenile Justice System?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It is illegal to prevent citizens from voting based on race or gender. What type of law is involved with this statement?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is an acquittal? </a:t>
            </a:r>
          </a:p>
        </p:txBody>
      </p:sp>
    </p:spTree>
    <p:extLst>
      <p:ext uri="{BB962C8B-B14F-4D97-AF65-F5344CB8AC3E}">
        <p14:creationId xmlns:p14="http://schemas.microsoft.com/office/powerpoint/2010/main" val="361482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90BF-0355-EE42-B84C-52709559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803" y="300905"/>
            <a:ext cx="7729728" cy="1188720"/>
          </a:xfrm>
        </p:spPr>
        <p:txBody>
          <a:bodyPr/>
          <a:lstStyle/>
          <a:p>
            <a:r>
              <a:rPr lang="en-US" dirty="0"/>
              <a:t>Juvenile Cases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ADB0B-73D0-504A-BF6C-E6E207281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03" y="1845733"/>
            <a:ext cx="4863931" cy="4453465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https://www.pbs.org/wgbh/pages/frontline/whenkidsgetlife/</a:t>
            </a:r>
            <a:endParaRPr lang="en-US" sz="2000" dirty="0"/>
          </a:p>
          <a:p>
            <a:r>
              <a:rPr lang="en-US" sz="2000" dirty="0"/>
              <a:t>You and a group are going to read about one of the listed cases</a:t>
            </a:r>
          </a:p>
          <a:p>
            <a:r>
              <a:rPr lang="en-US" sz="2000" dirty="0"/>
              <a:t>Then you are going to present what you learned to the class</a:t>
            </a:r>
          </a:p>
          <a:p>
            <a:r>
              <a:rPr lang="en-US" sz="2000" dirty="0"/>
              <a:t>We will discuss each case as a class</a:t>
            </a:r>
          </a:p>
          <a:p>
            <a:r>
              <a:rPr lang="en-US" sz="2000" dirty="0"/>
              <a:t>Be prepared to give an unbiased description of your case, and then share your opinion.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FA8D76A-9D48-0A46-850F-77B92A020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468" y="1845733"/>
            <a:ext cx="5307561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6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9FDB-62A9-F448-AF52-1A65DA795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Juvenile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D1BF-CF57-2A48-AB1B-7444F87C8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https://www.youtube.com/watch?v=G3pUsDEtWKo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https://www.youtube.com/watch?v=zgVWXA_vo1k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2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D111D-8478-F649-8E90-8AA46F196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Court Cases to Know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356124-B9DA-C84B-80B2-B89CA6D11F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51B8-67E5-A243-9731-6E5F1D6A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</a:t>
            </a:r>
            <a:r>
              <a:rPr lang="en-US"/>
              <a:t>to know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11BF-8F96-CD49-B162-690B3259A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14016"/>
            <a:ext cx="7729728" cy="332601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Re Gault- </a:t>
            </a:r>
            <a:r>
              <a:rPr lang="en-US" dirty="0"/>
              <a:t>juveniles deserve the same constitutional protections as adults </a:t>
            </a:r>
          </a:p>
          <a:p>
            <a:r>
              <a:rPr lang="en-US" b="1" dirty="0">
                <a:solidFill>
                  <a:srgbClr val="FF0000"/>
                </a:solidFill>
              </a:rPr>
              <a:t>Gideon v. Wainwright- </a:t>
            </a:r>
            <a:r>
              <a:rPr lang="en-US" dirty="0"/>
              <a:t>a lawyer must be provided for those who cannot obtain one themselves.</a:t>
            </a:r>
          </a:p>
          <a:p>
            <a:r>
              <a:rPr lang="en-US" b="1" dirty="0">
                <a:solidFill>
                  <a:srgbClr val="FF0000"/>
                </a:solidFill>
              </a:rPr>
              <a:t>Mapp v. Ohio- </a:t>
            </a:r>
            <a:r>
              <a:rPr lang="en-US" dirty="0"/>
              <a:t>illegally obtained evidence cannot be admitted in a criminal trial.</a:t>
            </a:r>
          </a:p>
          <a:p>
            <a:r>
              <a:rPr lang="en-US" b="1" dirty="0">
                <a:solidFill>
                  <a:srgbClr val="FF0000"/>
                </a:solidFill>
              </a:rPr>
              <a:t>Gregg v. Georgia- </a:t>
            </a:r>
            <a:r>
              <a:rPr lang="en-US" dirty="0"/>
              <a:t>cruel and </a:t>
            </a:r>
            <a:r>
              <a:rPr lang="en-US" dirty="0" err="1"/>
              <a:t>uusual</a:t>
            </a:r>
            <a:r>
              <a:rPr lang="en-US" dirty="0"/>
              <a:t> punishment refers to torture, not death penalty.</a:t>
            </a:r>
          </a:p>
          <a:p>
            <a:r>
              <a:rPr lang="en-US" b="1" dirty="0">
                <a:solidFill>
                  <a:srgbClr val="FF0000"/>
                </a:solidFill>
              </a:rPr>
              <a:t>Furman v. Georgia- </a:t>
            </a:r>
            <a:r>
              <a:rPr lang="en-US" dirty="0"/>
              <a:t>death penalty is “unusual” if discriminates defendant by reason of race, religion, position, or wealth.</a:t>
            </a:r>
          </a:p>
          <a:p>
            <a:r>
              <a:rPr lang="en-US" b="1" dirty="0">
                <a:solidFill>
                  <a:srgbClr val="FF0000"/>
                </a:solidFill>
              </a:rPr>
              <a:t>Miranda v.  Arizona- </a:t>
            </a:r>
            <a:r>
              <a:rPr lang="en-US" dirty="0"/>
              <a:t>Rights of the accused must be made known to them.</a:t>
            </a:r>
          </a:p>
          <a:p>
            <a:r>
              <a:rPr lang="en-US" b="1" dirty="0">
                <a:solidFill>
                  <a:srgbClr val="FF0000"/>
                </a:solidFill>
              </a:rPr>
              <a:t>TLO v. New Jersey- </a:t>
            </a:r>
            <a:r>
              <a:rPr lang="en-US" dirty="0"/>
              <a:t>High schooler property can be searched if there is probable cause.</a:t>
            </a:r>
          </a:p>
        </p:txBody>
      </p:sp>
    </p:spTree>
    <p:extLst>
      <p:ext uri="{BB962C8B-B14F-4D97-AF65-F5344CB8AC3E}">
        <p14:creationId xmlns:p14="http://schemas.microsoft.com/office/powerpoint/2010/main" val="277349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{CE908770-D708-E440-90DD-C2F1194F89D8}tf10001120</Template>
  <TotalTime>524</TotalTime>
  <Words>267</Words>
  <Application>Microsoft Macintosh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Parcel</vt:lpstr>
      <vt:lpstr>Bell ringer #7 3/28/19</vt:lpstr>
      <vt:lpstr>Juvenile Cases Activity</vt:lpstr>
      <vt:lpstr>Juvenile Videos</vt:lpstr>
      <vt:lpstr>Court Cases to Know</vt:lpstr>
      <vt:lpstr>Cases to know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Hunter</dc:creator>
  <cp:lastModifiedBy>Taylor Hunter</cp:lastModifiedBy>
  <cp:revision>9</cp:revision>
  <dcterms:created xsi:type="dcterms:W3CDTF">2019-03-28T02:34:14Z</dcterms:created>
  <dcterms:modified xsi:type="dcterms:W3CDTF">2019-03-28T18:06:40Z</dcterms:modified>
</cp:coreProperties>
</file>