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90"/>
  </p:normalViewPr>
  <p:slideViewPr>
    <p:cSldViewPr snapToGrid="0" snapToObjects="1">
      <p:cViewPr varScale="1">
        <p:scale>
          <a:sx n="71" d="100"/>
          <a:sy n="71" d="100"/>
        </p:scale>
        <p:origin x="17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7:0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57 24575,'0'79'0,"0"0"0,0-4 0,-1 17 0,-4-4 0,-7-31 0,4 5 0,-8-12 0,14 4 0,-8-13 0,4-1 0,0-8 0,1-5 0,5-2 0,0-10 0,0 4 0,0-9 0,0 4 0,0 0 0,0-4 0,0 9 0,-4-9 0,3 4 0,-3-5 0,4 0 0,0 0 0,0 0 0,-4-4 0,-1-1 0,-3-4 0,-1 0 0,1 0 0,-2-9 0,5-2 0,-4-15 0,3-1 0,0-6 0,1 0 0,0-6 0,3 5 0,-3-12 0,5 11 0,0-11 0,0 12 0,0-5 0,0 6 0,0 0 0,0 6 0,0 1 0,0 7 0,0-1 0,0 4 0,4-2 0,-2 2 0,6 1 0,-3-3 0,0 2 0,4-4 0,-3 0 0,4-5 0,0 3 0,6-9 0,-5 10 0,9-5 0,-9 6 0,2 5 0,-3 1 0,-1 5 0,0 0 0,0 0 0,-1 0 0,-3 0 0,3 5 0,-7-4 0,7 3 0,-3-4 0,4 0 0,0-1 0,0 1 0,0 0 0,0 0 0,0 0 0,-1 4 0,-3-3 0,3 7 0,-3-3 0,4 4 0,0 0 0,0 0 0,-1 0 0,1 0 0,0 0 0,0 0 0,0 0 0,0 4 0,0 1 0,5 4 0,-4 0 0,9 6 0,-4 0 0,0 4 0,-1 1 0,1 0 0,-4 0 0,8 5 0,-7-3 0,3 3 0,-5-5 0,0 6 0,0-5 0,0 4 0,0-5 0,0 0 0,0 5 0,0-8 0,0 7 0,0-9 0,-5 5 0,4 0 0,-8 0 0,4-1 0,-1-4 0,-3 4 0,3-4 0,-4 5 0,4 0 0,-3 0 0,3-5 0,-4 3 0,0-8 0,0 9 0,0-9 0,4 4 0,-3-5 0,3 0 0,-4 0 0,0 0 0,0 0 0,0-1 0,0 1 0,0-1 0,0 1 0,0 0 0,0 0 0,0 0 0,0-1 0,0 1 0,0 0 0,0 0 0,0 5 0,0-4 0,0 4 0,0 0 0,0-4 0,0 4 0,0-5 0,0 0 0,0 0 0,0-1 0,0 1 0,0-1 0,0 0 0,0 1 0,0-1 0,0 1 0,0-1 0,0 0 0</inkml:trace>
  <inkml:trace contextRef="#ctx0" brushRef="#br0" timeOffset="1446">158 610 24575,'11'0'0,"-1"0"0,7 0 0,-2 0 0,0 0 0,3 0 0,-7 0 0,7 0 0,-8 0 0,9 0 0,-4 0 0,0 0 0,4 0 0,-4 0 0,5 0 0,-1 0 0,1 0 0,-5 0 0,4 0 0,-4 0 0,5 0 0,0 0 0,0 0 0,-1 0 0,-4 0 0,4 0 0,-9 0 0,9 0 0,-9 0 0,4 0 0,0 0 0,-4 0 0,4 0 0,-5 0 0,0 0 0,-1 0 0,1 0 0,0 0 0,-4-4 0,2 3 0,-6-3 0,3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8:33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24575,'7'5'0,"10"-1"0,8-4 0,14 0 0,9 0 0,17 0 0,-12 0 0,16 0 0,-2 0 0,-12 0 0,31 0 0,-34 0 0,29 0 0,-22 0 0,11 0 0,-20 0 0,5 5 0,-8 1 0,-6 6 0,-2-1 0,-6 0 0,-6 4 0,4 1 0,-10 5 0,5 5 0,-6-5 0,-3 5 0,2-1 0,-2 2 0,4 0 0,0 4 0,-5-9 0,4 9 0,-8-10 0,3 5 0,-1-7 0,-3 1 0,4 6 0,-5-5 0,0 5 0,0-7 0,-4 1 0,3 6 0,-8-5 0,9 10 0,-9-10 0,4 11 0,-5-11 0,0 10 0,0-4 0,0 6 0,0-1 0,0 1 0,0 0 0,0 6 0,0 2 0,0-1 0,0 14 0,0-12 0,0 13 0,0-7 0,0-1 0,0 21 0,0-15 0,0 16 0,0-22 0,0-6 0,0-2 0,-5-6 0,4-1 0,-9 1 0,4-6 0,0-2 0,-3 1 0,4-10 0,-1 9 0,-3-10 0,4 0 0,0 3 0,-3-8 0,7 4 0,-3-5 0,4 0 0,-5-4 0,4 3 0,-6-7 0,2 3 0,-3-4 0,-6 0 0,-1 0 0,-5 0 0,-5 0 0,-9 0 0,-7 0 0,-6 0 0,-8 0 0,-2 0 0,-8 0 0,-7 0 0,-3 6 0,1 1 0,1 7 0,0-1 0,7 0 0,1 5 0,10-5 0,7 4 0,7-5 0,8-1 0,1-1 0,16 0 0,-4 0 0,11-5 0,0 3 0,4-7 0,1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8:35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15 24575,'0'18'0,"0"14"0,0 9 0,0-4 0,0 14 0,0-16 0,0 12 0,0 1 0,0-1 0,0-6 0,0 5 0,0-12 0,0 5 0,0-6 0,0 0 0,0-6 0,0-7 0,0-1 0,0-9 0,0 4 0,0-5 0,0-4 0,0-1 0</inkml:trace>
  <inkml:trace contextRef="#ctx0" brushRef="#br0" timeOffset="1613">117 566 24575,'18'0'0,"6"0"0,3 0 0,0 0 0,4 0 0,-4 0 0,5 0 0,-5 0 0,5 0 0,-11 0 0,10 0 0,-4 0 0,0 0 0,4 0 0,-10 0 0,10 0 0,-9 0 0,9-9 0,-10 6 0,10-6 0,-9 4 0,3 4 0,1-8 0,-5 7 0,4-7 0,-10 8 0,4-4 0,-9 5 0,9 0 0,-9 0 0,4 0 0,-5 0 0,0 0 0,-5 0 0,0 0 0</inkml:trace>
  <inkml:trace contextRef="#ctx0" brushRef="#br0" timeOffset="3137">1 135 24575,'17'0'0,"7"0"0,3 0 0,6 0 0,-1 0 0,8 0 0,-6 0 0,5 0 0,-6 0 0,-6 0 0,-7 0 0,5 0 0,-10 0 0,6 0 0,-8 0 0,-4 0 0,0 0 0,0 0 0,-1 0 0,1 0 0,0 0 0,0 0 0,5 0 0,1 0 0,5 0 0,0-4 0,0 3 0,0-4 0,5 0 0,2-1 0,0-4 0,4-1 0,-4 0 0,6 0 0,-1 0 0,-5 1 0,-1-1 0,-11 2 0,3-1 0,-7 4 0,2 2 0,-4 4 0,-4-4 0,3 3 0,-7-3 0,3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7:06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214 336 24575,'0'13'0,"0"7"0,0 7 0,0 0 0,0 4 0,0-4 0,0 0 0,0 11 0,0-10 0,0 6 0,0 4 0,0-10 0,0 6 0,0 4 0,0-15 0,0 14 0,0-15 0,0 3 0,0-5 0,0 0 0,0-5 0,0-2 0,0-4 0,0 0 0,0 0 0,0 0 0,0 0 0,0-1 0,0 0 0,0 0 0,0 1 0,0-11 0,0-5 0,-5-17 0,-6-3 0,-1-13 0,-4 6 0,4-6 0,1 8 0,5-8 0,-3 6 0,7-5 0,-3 6 0,5 0 0,0 0 0,0-6 0,0 5 0,0-6 0,0 7 0,0 1 0,0-1 0,0 6 0,0-4 0,0 9 0,0-3 0,0 5 0,0 0 0,0 4 0,0-2 0,4 7 0,-3-2 0,7 3 0,-7 1 0,7 0 0,-7 0 0,7 0 0,-7 0 0,6 1 0,-2-1 0,4 0 0,0 0 0,0-1 0,0 1 0,0 0 0,5 0 0,-4 4 0,9-4 0,-4 3 0,4 0 0,1 2 0,-5 0 0,4 3 0,-4-3 0,0 4 0,4 0 0,-9 0 0,8 0 0,-8 0 0,4 0 0,0 0 0,-4 0 0,4 0 0,-5 4 0,0 1 0,0 4 0,0-4 0,0 3 0,0-3 0,-4 4 0,3 0 0,-3 0 0,0 0 0,3 0 0,-7 0 0,3 0 0,0-1 0,-3 1 0,3 0 0,-4 0 0,0 0 0,0 0 0,0 0 0,0 0 0,0 0 0,0 0 0,0 5 0,0-4 0,-14 18 0,2-11 0,-12 11 0,4-8 0,-6 1 0,5-1 0,-11-3 0,11 1 0,-5-2 0,6 0 0,0 2 0,0-7 0,5 3 0,-3-4 0,7-1 0,-3 1 0,0-1 0,4 0 0,-4 0 0,5 0 0,0-4 0,0 3 0,0-3 0,0 0 0,-1 3 0,1-3 0,0 0 0,0 3 0,0-3 0,0 4 0,0-4 0,5 3 0,3-7 0,11 3 0,5-4 0,10 0 0,-4 0 0,5 0 0,0 0 0,-5 0 0,4 4 0,1 2 0,-5 4 0,5-4 0,-7 3 0,1-4 0,0 1 0,0 3 0,-5-4 0,4 0 0,-9 3 0,8-7 0,-7 7 0,2-3 0,1 4 0,-4-4 0,4 4 0,-5-4 0,0 4 0,0 0 0,0 0 0,5 0 0,-4 0 0,4 0 0,-5 0 0,0 0 0,0 0 0,0 0 0,-1 0 0,-3 0 0,3 0 0,-7 0 0,3 0 0,-4 0 0,4 0 0,-3 0 0,3 0 0,-4 0 0,0 0 0,0 0 0,0 0 0,0 0 0,0 0 0,0 5 0,0-4 0,0 8 0,0-3 0,-8 5 0,-4 0 0,-8 0 0,0-5 0,-5 5 0,-2-8 0,-22 13 0,13-12 0,-12 7 0,15-9 0,0-5 0,0 3 0,1-7 0,-1 2 0,6-4 0,1 0 0,0 0 0,10 0 0,-9 0 0,10 0 0,-5 0 0,5 0 0,-4 0 0,9 0 0,-9 0 0,9 0 0,-4 0 0,5 0 0,0 0 0,0 0 0,0 0 0,5-3 0,0-2 0,4-8 0,0-2 0,0-11 0,-5-1 0,4 9 0,-4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7:20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35 24575,'0'-12'0,"0"2"0,-3 1 0,-2 6 0,-4 3 0,1 0 0,-1 0 0,0 0 0,0 0 0,0 0 0,0 0 0,-1 0 0,1 0 0,0 0 0,-5 0 0,4 0 0,-4 0 0,5 0 0,-5 0 0,4 0 0,-9 0 0,9 0 0,-9 0 0,9 0 0,-9 0 0,8 0 0,-7 0 0,7 0 0,-7 0 0,7 0 0,-3 0 0,0 0 0,4 0 0,-4 0 0,0 0 0,4 0 0,-4 0 0,5 0 0,0 0 0,0 0 0,0 0 0,-1 0 0,1 0 0,0 0 0,0 0 0,0 0 0,0 0 0,0 0 0,0 0 0,0 0 0,-5 4 0,3 1 0,-3 15 0,4-4 0,-1 16 0,1-11 0,-1 10 0,0 3 0,0-6 0,0 10 0,5-5 0,-3-4 0,8 9 0,-4-17 0,5 10 0,0-10 0,0 0 0,0-2 0,0-9 0,0 4 0,0-5 0,0 0 0,0 0 0,0 0 0,0 0 0,5 4 0,0-2 0,4 2 0,1 1 0,-1-4 0,0 4 0,1 0 0,3-3 0,-2 2 0,8-3 0,-4 0 0,0-1 0,3 1 0,6 8 0,-2-5 0,7 5 0,-9-8 0,-5 0 0,3-5 0,-3 4 0,5-8 0,0 3 0,0 0 0,0-2 0,-5 2 0,3-4 0,-3 0 0,5 0 0,-5 0 0,4 0 0,-9 0 0,9 0 0,-9 0 0,4 0 0,-5 0 0,0 0 0,0 0 0,0 0 0,0 0 0,0 0 0,4 0 0,-3 0 0,4 0 0,-5 0 0,0 0 0,4-8 0,-3 2 0,3-7 0,-4 4 0,0-1 0,0 1 0,0 0 0,0 0 0,0 0 0,-1 0 0,1 0 0,-4 1 0,2-1 0,-6 0 0,3 1 0,-4-1 0,4 1 0,-3-1 0,3 0 0,-4 0 0,0 4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7:39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133 281 24575,'0'46'0,"0"-20"0,0 32 0,0-26 0,0 23 0,0-8 0,0 16 0,0-12 0,0 28 0,0-34 0,0 24 0,0-27 0,0 13 0,0-7 0,0-7 0,0-2 0,0-12 0,0 4 0,0-15 0,0 9 0,0-15 0,0 4 0,0-5 0,0-8 0,0-6 0,0-5 0,0-13 0,0 6 0,0-21 0,0 10 0,0-18 0,0 5 0,-5-7 0,4 1 0,-5-1 0,6 0 0,0 7 0,0-4 0,0 4 0,0 0 0,0-5 0,0 11 0,0-11 0,0 12 0,0-5 0,0 12 0,0-5 0,5 11 0,-4-5 0,8 1 0,-4 8 0,5-7 0,0 8 0,0-4 0,4 0 0,2 0 0,9 0 0,2-1 0,6-1 0,-1 0 0,1 0 0,6-1 0,-10 6 0,8 1 0,-10 5 0,0 1 0,-1 4 0,-6 1 0,0 5 0,-1 0 0,1 0 0,-5 0 0,4 0 0,-9 4 0,9 6 0,-4 5 0,0 5 0,4 0 0,-8 0 0,8-1 0,-8 1 0,3 0 0,-5-5 0,6 12 0,-5-9 0,4 5 0,-8-4 0,2-4 0,-7 5 0,3-5 0,-4 4 0,0-4 0,0 4 0,0 1 0,0-5 0,0 4 0,0-4 0,0 0 0,0 3 0,0-3 0,0 5 0,-4 6 0,-2-5 0,-9 4 0,-1 1 0,-12 2 0,6-1 0,-12 7 0,5-5 0,-14 13 0,6-4 0,-13 6 0,13-8 0,-13 2 0,13-2 0,-29 17 0,26-19 0,-18 17 0,25-27 0,4 3 0,4-7 0,5-4 0,0-2 0,4-4 0,-2-1 0,7 1 0,-3-1 0,5 0 0,4 0 0,-3-4 0,3-1 0,0 0 0,-3-3 0,7 7 0,-7-4 0,4 1 0,-5-1 0,-4-13 0,7 7 0,-3-7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7:41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24575,'0'9'0,"0"4"0,0-3 0,0 15 0,0-14 0,0 19 0,0-18 0,0 12 0,0-9 0,0 0 0,0 10 0,0-14 0,0 13 0,0-9 0,0 0 0,0-1 0,0 6 0,0-9 0,0 14 0,0-10 0,0 4 0,0 1 0,0 0 0,0-5 0,0-1 0,0 0 0,0-4 0,0 4 0,0-5 0,0 4 0,0-3 0,0 9 0,0-9 0,0 4 0,0 0 0,0 1 0,0 0 0,0 4 0,0-4 0,0 10 0,0-4 0,0 11 0,0-6 0,0 1 0,0 5 0,0-5 0,0-1 0,0 6 0,0-11 0,0 10 0,0-10 0,0 5 0,0-6 0,0 0 0,0 3 0,0-7 0,0 2 0,0-9 0,0 0 0,0 0 0,0 0 0,0-1 0,0 0 0,0-23 0,0 13 0,0-18 0</inkml:trace>
  <inkml:trace contextRef="#ctx0" brushRef="#br0" timeOffset="1232">13 79 24575,'9'0'0,"10"0"0,-7 0 0,7 0 0,-5 0 0,-4 0 0,4 0 0,-5 0 0,0 0 0,-1 0 0,1 0 0,4 0 0,-3 0 0,7 0 0,-6 0 0,7 0 0,-3 0 0,5 0 0,6 0 0,-5 0 0,10 0 0,-10 0 0,5 0 0,-1 0 0,-3 0 0,3 0 0,-10 0 0,-1 0 0,0 0 0,-4 0 0,4 0 0,-5 0 0,-1 0 0,1 0 0,-5 0 0,0 0 0</inkml:trace>
  <inkml:trace contextRef="#ctx0" brushRef="#br0" timeOffset="2829">72 712 24575,'14'0'0,"13"0"0,-4 0 0,14 0 0,-20 0 0,7 0 0,-9 0 0,0 0 0,-1 0 0,-6 0 0,1 0 0,-1 0 0,2-9 0,-1 7 0,5-11 0,-4 8 0,4-1 0,-5-2 0,0 7 0,0-7 0,0 7 0,0-3 0,0 0 0,0 3 0,0-7 0,0 7 0,-1-3 0,-3 0 0,3 3 0,-3-7 0,3 7 0,1-7 0,-1 7 0,-3-6 0,-2 2 0,-3 0 0,0 2 0</inkml:trace>
  <inkml:trace contextRef="#ctx0" brushRef="#br0" timeOffset="4382">88 1138 24575,'9'0'0,"4"0"0,-3 0 0,9 0 0,-5 0 0,1 0 0,-2 0 0,-4 0 0,0 0 0,5 0 0,-4 0 0,4 0 0,-1 0 0,-2 0 0,7 0 0,-8 0 0,9 0 0,-9 0 0,4 0 0,-5 0 0,5 0 0,-4 0 0,4 0 0,-5 0 0,0 0 0,0 0 0,0 0 0,0 0 0,0 0 0,0 0 0,-1 0 0,1 0 0,0 0 0,0 0 0,0 0 0,0 0 0,0 0 0,0 0 0,0 0 0,0 0 0,5 0 0,-4 0 0,4 0 0,-5 0 0,0 0 0,-1 0 0,1 0 0,0 0 0,0 0 0,-4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7:4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24575,'0'8'0,"0"6"0,0 12 0,0 5 0,0-4 0,0 12 0,0-5 0,0 12 0,0-12 0,0 12 0,0-12 0,0 12 0,0-11 0,0 4 0,0-7 0,0 1 0,0 0 0,0-6 0,0 4 0,0-4 0,0 5 0,0 1 0,0 6 0,0-5 0,0 12 0,0-12 0,0 6 0,0-8 0,0-5 0,0-1 0,0-11 0,0-1 0,0-5 0,0-1 0,0 1 0,0 0 0,3-4 0,-2 3 0,3-4 0,0 5 0,-3 0 0,3 0 0,-4 0 0,0 5 0,4-4 0,-3 9 0,3-9 0,-4 3 0,0-4 0,0 0 0,0 0 0,4-4 0,-3-8 0,3-20 0,-4-11 0,0 8 0,0 5 0</inkml:trace>
  <inkml:trace contextRef="#ctx0" brushRef="#br0" timeOffset="1308">17 324 24575,'18'0'0,"6"0"0,-3 0 0,10 0 0,-10 0 0,5 0 0,-11 0 0,4 0 0,-9 0 0,8 0 0,-7 0 0,2 0 0,-4 0 0,0 0 0,0 0 0,0 0 0,-1 0 0,1 0 0,0 0 0,0 0 0,0-4 0,0-1 0,4-5 0,2-4 0,5 3 0,-5-3 0,4 4 0,-4 0 0,0 1 0,-1 3 0,-5-2 0,0 7 0,0-3 0,-1 4 0,-3 0 0,-1 0 0</inkml:trace>
  <inkml:trace contextRef="#ctx0" brushRef="#br0" timeOffset="3238">35 849 24575,'11'5'0,"12"-2"0,2-3 0,20 0 0,-17 0 0,11 0 0,1 0 0,-6 0 0,-1 0 0,-1 0 0,-11 0 0,10 0 0,-15 0 0,9 0 0,-10 0 0,5 0 0,-1 0 0,-4 0 0,4 0 0,-4 0 0,0 0 0,4 0 0,1-4 0,2 2 0,9-7 0,-10 3 0,10-5 0,-4 0 0,6 0 0,0 0 0,-6 1 0,4-1 0,-15 1 0,8 0 0,-14 5 0,4 0 0,-5 5 0,0 0 0,-4-3 0,-1 2 0,-4-3 0</inkml:trace>
  <inkml:trace contextRef="#ctx0" brushRef="#br0" timeOffset="6407">1748 1146 24575,'0'-3'0,"0"-4"0,0-11 0,4-8 0,3-1 0,-1-12 0,8 4 0,-12 2 0,8-5 0,-10 2 0,0-11 0,0 6 0,0-13 0,0 12 0,0-21 0,0-2 0,0 6 0,0-12 0,0 22 0,-5-6 0,4 14 0,-10 2 0,10 6 0,-8 6 0,3 1 0,-4 1 0,4 3 0,-3-4 0,7 11 0,-6-3 0,6 7 0,-6-3 0,7 5 0,-3 0 0,0 0 0,3 1 0,-10 3 0,5 5 0,-11 10 0,2 4 0,-6 12 0,0 1 0,-7 7 0,4 5 0,-10-2 0,9 3 0,-2-12 0,6 3 0,0-9 0,5-2 0,2-6 0,5-5 0,4 0 0,-3 0 0,7-8 0,5-10 0,2-2 0,8-12 0,-5 8 0,7-11 0,-1 5 0,7-10 0,-1 4 0,0 0 0,-1 1 0,-4 6 0,2 0 0,-7 5 0,3 1 0,-5 9 0,0-3 0,-4 3 0,3 0 0,-7-3 0,7 7 0,-7-6 0,7 6 0,-3-7 0,4 7 0,-4-8 0,3 8 0,-7-7 0,7 7 0,-4-3 0,5 4 0,0 0 0,-1 0 0,1-4 0,0 3 0,0-3 0,0 4 0,0 0 0,0 0 0,5 0 0,-4 0 0,4 0 0,-5 0 0,0 0 0,0 0 0,0 0 0,0 0 0,0 0 0,0 0 0,0 0 0,0 0 0,0 4 0,4 1 0,-3 4 0,9 1 0,-9-1 0,9 6 0,-4-5 0,0 9 0,4-8 0,-4 8 0,5-8 0,0 3 0,0 0 0,-5-3 0,-1 3 0,-5-5 0,0 0 0,0 0 0,0-4 0,-1 2 0,-6-6 0,-14 3 0,-4-4 0,-16 0 0,5 0 0,-12 0 0,-2 0 0,-7 5 0,-7 2 0,6 5 0,-13 1 0,12-1 0,-12 0 0,12-5 0,-5 4 0,8-10 0,-1 5 0,7-6 0,2 0 0,6 0 0,6 0 0,1 0 0,6 0 0,5 0 0,1 0 0,5 0 0,0 0 0,1 0 0,-1 0 0,4 0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8:0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864 436 24575,'0'-9'0,"-4"5"0,-6 0 0,-4 4 0,-5 0 0,-1 0 0,5 0 0,-3 0 0,-3 0 0,-6 0 0,0 0 0,1 0 0,0 0 0,5 0 0,-11 0 0,5 0 0,0 0 0,-4 0 0,10 0 0,-11 0 0,11 0 0,-10 0 0,9 0 0,-9 0 0,4 0 0,0 4 0,-5 2 0,11 0 0,-5 3 0,6-4 0,0 5 0,0 0 0,0 0 0,5 0 0,-3 4 0,7-4 0,-3 9 0,0-4 0,7 5 0,-6-1 0,7 1 0,-4 0 0,5 0 0,0 6 0,1-5 0,2 4 0,-2-5 0,4 6 0,0-5 0,0 4 0,0-5 0,0 0 0,0 0 0,0 0 0,5 14 0,0-10 0,6 10 0,-1-14 0,0 0 0,4-1 0,-3-4 0,3 4 0,0-4 0,1 5 0,1 0 0,2 0 0,-2-1 0,-1-4 0,3 4 0,-7-9 0,7 4 0,-8-4 0,9-1 0,-9 0 0,9 1 0,-4 0 0,0-5 0,4 0 0,-4-1 0,0-3 0,3 8 0,-3-8 0,5 3 0,-5-4 0,4 0 0,-4 0 0,0 0 0,3 0 0,-3 0 0,0 0 0,13 0 0,-16 0 0,15 0 0,-16 0 0,7 0 0,-8 0 0,4-4 0,0-1 0,-4-4 0,4-1 0,-5 1 0,0 0 0,0-5 0,0 4 0,1-4 0,-1 5 0,0 0 0,0 0 0,0 0 0,-5-1 0,5-4 0,-8 4 0,3-4 0,1 0 0,-4 4 0,3-4 0,-4 0 0,0 4 0,0-4 0,0 5 0,0-5 0,0 3 0,0-2 0,0 3 0,0 1 0,-4 0 0,-1 4 0,-4-3 0,0 7 0,-5-7 0,0 7 0,-6-8 0,6 8 0,-5-4 0,8 5 0,-2 0 0,-1 0 0,3 0 0,-3 0 0,5 0 0,0 0 0,0 0 0,0 0 0,1 0 0,-1 0 0,0 0 0,0 0 0,0 0 0,0 0 0,0 0 0,0 0 0,0 0 0,-1 0 0,1 0 0,0 0 0,11 0 0,11 0 0,6 0 0,12 0 0,-9 0 0,9 0 0,-10 0 0,5 0 0,-6 0 0,-1 0 0,1 0 0,-5 0 0,-1 0 0,-5 0 0,0 0 0,0 0 0,0-9 0,0 7 0,1-7 0,-1 9 0,0 0 0,-1 0 0,1 0 0,-1 0 0,0 0 0,1 0 0,-5 4 0,4 1 0,-7 9 0,7 1 0,-2 10 0,4-3 0,-4 9 0,3-10 0,-3 17 0,0-10 0,4 12 0,-9-8 0,9-5 0,-9 4 0,3-4 0,1 0 0,-4-1 0,3-11 0,-4-1 0,0-1 0,4-2 0,-3 2 0,3-4 0,-4 0 0,0 0 0,0 0 0,4 0 0,-3 0 0,3 0 0,-4 0 0,0 0 0,0 0 0,0 0 0,0-1 0,0-29 0,0-3 0,0-7 0,0 10 0</inkml:trace>
  <inkml:trace contextRef="#ctx0" brushRef="#br0" timeOffset="4211">1409 811 24575,'0'-3'0,"0"-4"0,0-6 0,0-5 0,0 2 0,0-4 0,0 5 0,0-3 0,0 2 0,0-4 0,0 0 0,0 0 0,0 0 0,0 5 0,0-3 0,0 7 0,0-3 0,0 5 0,0 0 0,0 0 0,-4 0 0,3 0 0,-3 0 0,4 0 0,0 0 0,0 0 0,0-5 0,0 4 0,0-4 0,0 0 0,0-1 0,0 0 0,0-4 0,0 9 0,0-9 0,0 9 0,0-4 0,0 0 0,0 4 0,0-9 0,0 9 0,0-9 0,0 4 0,0-5 0,0 5 0,0-4 0,0 9 0,0-9 0,0 8 0,0-7 0,0 7 0,0-3 0,0 5 0,0 0 0,0 0 0,0 1 0,0-4 0,-8 2 0,6-2 0,-6 3 0,8 1 0,-7 7 0,5 2 0,-9 7 0,1 2 0,-5-1 0,-5 1 0,0 4 0,0 2 0,0-1 0,0 0 0,0-1 0,5-3 0,-4 3 0,9-5 0,-4 0 0,5 0 0,4 0 0,1-1 0,8-7 0,1 1 0,3-9 0,-3 2 0,3-5 0,-3 1 0,4 0 0,0 0 0,0 0 0,0 0 0,5-1 0,-4 1 0,9-1 0,-9 1 0,4 0 0,-5 3 0,0-2 0,-1 7 0,-3-7 0,3 7 0,-4-3 0,5 4 0,-1 0 0,1 0 0,0 0 0,0 0 0,0 0 0,5 0 0,-4 4 0,9 2 0,-9 3 0,4 0 0,0 0 0,-4 1 0,4-1 0,-5 0 0,0 0 0,0-4 0,0 3 0,4-3 0,-2 0 0,2 4 0,-4-8 0,0 7 0,5-3 0,-4 0 0,9 4 0,-4-3 0,5-1 0,-5 3 0,3-2 0,-7 3 0,2-4 0,-4 3 0,5-7 0,-4 7 0,4-7 0,-5 7 0,0-7 0,0 7 0,0-3 0,0 0 0,0 3 0,0-7 0,-4 7 0,3-7 0,-7 7 0,-1-7 0,-5 3 0,-8-4 0,-2 0 0,-5 0 0,0 0 0,-6 0 0,-1 0 0,-6 0 0,-6 0 0,5 0 0,-6 0 0,7 0 0,1 0 0,-1 0 0,6-4 0,1 2 0,1-2 0,3 4 0,-4 0 0,6 0 0,0 0 0,1 0 0,-1 0 0,4 0 0,-2 0 0,7 0 0,-7 0 0,7 0 0,-3 0 0,5 0 0,0 0 0,0 0 0,5-4 0,0 0 0,4-4 0,0-6 0,0 4 0,0 0 0,0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8:22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95 24575,'-18'0'0,"0"0"0,-14 0 0,9 0 0,-15 0 0,4 0 0,0 0 0,0 0 0,8 0 0,1 0 0,-2 0 0,0 0 0,6 0 0,2 0 0,5 0 0,-1 0 0,2 0 0,3 8 0,-4 4 0,3 13 0,-4-4 0,4 10 0,1-9 0,-1 3 0,1 1 0,0-5 0,-1 10 0,1-9 0,-1 9 0,1-10 0,4 10 0,-3-10 0,3 11 0,0-11 0,-4 10 0,9-10 0,-8 5 0,7-6 0,-6 0 0,6-1 0,-7 1 0,8-5 0,-3 4 0,4-4 0,0 0 0,-5 4 0,4-4 0,-3 0 0,4 3 0,0-3 0,0 0 0,0 4 0,0-4 0,0 5 0,0-5 0,0 3 0,0-3 0,0 5 0,0 0 0,0 0 0,0 0 0,0 0 0,4-1 0,2 7 0,4-5 0,5 5 0,0-6 0,5-1 0,0 1 0,0 0 0,0 0 0,5 1 0,-3-1 0,9-4 0,-10 3 0,10-2 0,-4-1 0,6 0 0,-1-1 0,1-2 0,-6 2 0,4-4 0,11 4 0,-6-8 0,11 8 0,-14-14 0,6 9 0,-5-9 0,12 5 0,-12-6 0,12 0 0,-12 0 0,5 0 0,-6 0 0,-1 0 0,1 0 0,0 0 0,-6 0 0,4 0 0,-10 0 0,10-5 0,-10-5 0,11-7 0,-11 1 0,11-11 0,-4 9 0,6-10 0,7-1 0,-5-1 0,6-7 0,-7 7 0,0-4 0,-2 11 0,-5-5 0,-7 7 0,-2 1 0,-8 1 0,3-1 0,-4 4 0,0-2 0,-5-6 0,-1-4 0,-4-3 0,0 6 0,0-1 0,0 5 0,0-11 0,0 5 0,0 0 0,-10-4 0,3 4 0,-13 0 0,3-5 0,1 5 0,-4 0 0,4-4 0,-5 10 0,5-5 0,-3 6 0,4 0 0,-5 0 0,4 0 0,-3 0 0,8 0 0,-8 5 0,4-4 0,-1 8 0,-2-3 0,2 0 0,-4 2 0,0-2 0,1 8 0,-1-3 0,0 4 0,-15-15 0,6 8 0,-7-8 0,4 9 0,11 1 0,-10-1 0,9 5 0,-3-3 0,5 8 0,0-8 0,0 8 0,0-4 0,0 5 0,5-4 0,-4 3 0,4-3 0,0 4 0,-4-4 0,4 3 0,-1-4 0,-2 5 0,3-4 0,-5 3 0,0-8 0,4 8 0,-2-8 0,3 3 0,-1 1 0,-2-4 0,7 3 0,-3 1 0,5-3 0,0 7 0,0-7 0,1 7 0,-1-3 0,1 4 0,-1-4 0,0 3 0,0-3 0,-5 4 0,-1-4 0,-11 3 0,5-4 0,-11 5 0,11 0 0,-5 0 0,6 0 0,5-4 0,1 3 0,9-7 0,1 3 0,4-3 0,0 3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8T01:48:23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24575,'0'6'0,"0"7"0,0 16 0,0 18 0,0-17 0,0 47 0,0-28 0,0 32 0,0-31 0,0 39 0,0-40 0,0 33 0,0-18 0,0-13 0,6 20 0,-5-22 0,9-7 0,-4-4 0,0-17 0,3 5 0,-4-11 0,0-1 0,3-5 0,-7 0 0,3-15 0,-4-8 0,0-15 0,0 11 0,0 3 0</inkml:trace>
  <inkml:trace contextRef="#ctx0" brushRef="#br0" timeOffset="1539">390 3 24575,'0'9'0,"0"4"0,0 2 0,0 5 0,0 0 0,0 0 0,0-1 0,0 7 0,0 1 0,0-5 0,0 8 0,0-8 0,0 11 0,0-1 0,0-5 0,0 4 0,0-4 0,0 6 0,0-1 0,5 1 0,-4-6 0,9 4 0,-9-4 0,4 12 0,-1-4 0,-2 4 0,2-7 0,-4 1 0,0 0 0,5-1 0,-4-5 0,4-6 0,-5-2 0,0-9 0,4 4 0,-3-6 0,3 1 0,-4 0 0,0 0 0,4 0 0,-3 0 0,3-1 0,-1-3 0,-2 3 0,3-4 0,-4 4 0,0 1 0,0-1 0,0-4 0,0 0 0</inkml:trace>
  <inkml:trace contextRef="#ctx0" brushRef="#br0" timeOffset="2974">99 613 24575,'19'0'0,"-3"0"0,10 0 0,-1-9 0,-4 6 0,5-11 0,-6 13 0,0-8 0,-5 8 0,3-4 0,-8 5 0,4 0 0,0 0 0,-4 0 0,4 0 0,-5-4 0,0 3 0,0-3 0,0 4 0,0 0 0,0 0 0,0 0 0,0-4 0,0 3 0,4-3 0,-2 4 0,2 0 0,-4 0 0,0 0 0,0 0 0,0 0 0,-4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5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4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163132-4D1C-8848-B7C6-480C529EB32E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C297FC5-4253-DA47-ADBC-3BA7466C7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K5GA4uYwU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z05A6cP6I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E2EA-F27B-B043-A792-4081195E3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Credit Review!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E4732-9AEB-1A48-BB2C-3AB527475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A395-7EFF-4549-98F6-28EF8167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89" y="184753"/>
            <a:ext cx="7729728" cy="1188720"/>
          </a:xfrm>
        </p:spPr>
        <p:txBody>
          <a:bodyPr/>
          <a:lstStyle/>
          <a:p>
            <a:r>
              <a:rPr lang="en-US"/>
              <a:t>Credit Report/score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91A5-A098-2A4A-90F1-A5C57B576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60" y="1526420"/>
            <a:ext cx="3434558" cy="501781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Credit Rating is an evaluation of the likelihood to repay a loan</a:t>
            </a:r>
          </a:p>
          <a:p>
            <a:r>
              <a:rPr lang="en-US" dirty="0"/>
              <a:t>The purpose of credit scoring is to provide a reliable, inexpensive and ready assessment for an individual's credit-worthiness.</a:t>
            </a:r>
          </a:p>
          <a:p>
            <a:r>
              <a:rPr lang="en-US" dirty="0"/>
              <a:t>The higher the score, the more qualified the candidate </a:t>
            </a:r>
          </a:p>
          <a:p>
            <a:r>
              <a:rPr lang="en-US" dirty="0"/>
              <a:t>Credit scores are required for major purchases such as renting an apartment, buying a car, or purchasing a home.</a:t>
            </a:r>
          </a:p>
          <a:p>
            <a:r>
              <a:rPr lang="en-US" dirty="0"/>
              <a:t>The easiest way to build credit is by making payments on a credit card.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D2F08-5FD8-BE45-A52A-DF4CB216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71" y="1696205"/>
            <a:ext cx="6805706" cy="44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EA82-3F3A-3744-ADC9-43279039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458" y="488703"/>
            <a:ext cx="7729728" cy="1188720"/>
          </a:xfrm>
        </p:spPr>
        <p:txBody>
          <a:bodyPr/>
          <a:lstStyle/>
          <a:p>
            <a:r>
              <a:rPr lang="en-US" dirty="0"/>
              <a:t>Real World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E6DB-25D1-724C-8BBF-EA29F2B0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08758"/>
            <a:ext cx="7729728" cy="4560539"/>
          </a:xfrm>
        </p:spPr>
        <p:txBody>
          <a:bodyPr>
            <a:normAutofit/>
          </a:bodyPr>
          <a:lstStyle/>
          <a:p>
            <a:r>
              <a:rPr lang="en-US" sz="2800" dirty="0"/>
              <a:t>Hillary and Stephanie have both borrowed $15,000 from the same bank to buy the same model of a new car. Hillary's credit score is</a:t>
            </a:r>
            <a:r>
              <a:rPr lang="en-US" sz="2800" dirty="0">
                <a:solidFill>
                  <a:srgbClr val="00B0F0"/>
                </a:solidFill>
              </a:rPr>
              <a:t> 732 </a:t>
            </a:r>
            <a:r>
              <a:rPr lang="en-US" sz="2800" dirty="0"/>
              <a:t>and Stephanie's credit score is </a:t>
            </a:r>
            <a:r>
              <a:rPr lang="en-US" sz="2800" dirty="0">
                <a:solidFill>
                  <a:srgbClr val="00B0F0"/>
                </a:solidFill>
              </a:rPr>
              <a:t>588.  </a:t>
            </a:r>
            <a:r>
              <a:rPr lang="en-US" sz="2800" dirty="0"/>
              <a:t>Who is likely to pay a lower </a:t>
            </a:r>
            <a:r>
              <a:rPr lang="en-US" sz="2800" dirty="0">
                <a:solidFill>
                  <a:srgbClr val="00B0F0"/>
                </a:solidFill>
              </a:rPr>
              <a:t>finance charge</a:t>
            </a:r>
            <a:r>
              <a:rPr lang="en-US" sz="2800" dirty="0"/>
              <a:t>? 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Hillary </a:t>
            </a:r>
          </a:p>
          <a:p>
            <a:pPr lvl="2"/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b="1" dirty="0"/>
              <a:t>Finance Charge: </a:t>
            </a:r>
            <a:r>
              <a:rPr lang="en-US" sz="2000" dirty="0"/>
              <a:t>a finance charge is any fee representing the cost of credit, or the cost of borrowing. Not only interest, but any financial transaction fees 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FBF4-F596-6F4F-B198-CC7A06D4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1CDD-9E71-0347-A828-2E5BDED8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Debt: </a:t>
            </a:r>
            <a:r>
              <a:rPr lang="en-US" sz="3600" dirty="0"/>
              <a:t>The state of owing money</a:t>
            </a:r>
          </a:p>
          <a:p>
            <a:endParaRPr lang="en-US" sz="3600" dirty="0"/>
          </a:p>
          <a:p>
            <a:r>
              <a:rPr lang="en-US" sz="3600" dirty="0"/>
              <a:t>Can be useful for building credit score</a:t>
            </a:r>
          </a:p>
          <a:p>
            <a:endParaRPr lang="en-US" sz="3600" dirty="0"/>
          </a:p>
          <a:p>
            <a:r>
              <a:rPr lang="en-US" sz="3600" dirty="0"/>
              <a:t>What is good debt and what is bad debt?</a:t>
            </a:r>
          </a:p>
        </p:txBody>
      </p:sp>
    </p:spTree>
    <p:extLst>
      <p:ext uri="{BB962C8B-B14F-4D97-AF65-F5344CB8AC3E}">
        <p14:creationId xmlns:p14="http://schemas.microsoft.com/office/powerpoint/2010/main" val="10521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2AE5-143A-2F4E-9ED4-685008F7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575"/>
            <a:ext cx="7729728" cy="1188720"/>
          </a:xfrm>
        </p:spPr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D22B-6473-4943-9246-95186173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3" y="1476352"/>
            <a:ext cx="9207829" cy="5047989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Fixed cost: </a:t>
            </a:r>
            <a:r>
              <a:rPr lang="en-US" sz="2000" dirty="0"/>
              <a:t>business costs, such as rent, that are constant whatever the quantity of goods or services produced. </a:t>
            </a:r>
          </a:p>
          <a:p>
            <a:pPr lvl="1"/>
            <a:r>
              <a:rPr lang="en-US" sz="2000" dirty="0"/>
              <a:t>Ex: Rent, employee salaries, insurance, and office supplies. 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Variable cost: </a:t>
            </a:r>
            <a:r>
              <a:rPr lang="en-US" sz="2000" dirty="0"/>
              <a:t>a cost that varies with the level of output.</a:t>
            </a:r>
          </a:p>
          <a:p>
            <a:pPr lvl="1"/>
            <a:r>
              <a:rPr lang="en-US" sz="2000" dirty="0"/>
              <a:t>Ex: Sales commissions, direct labor </a:t>
            </a:r>
            <a:r>
              <a:rPr lang="en-US" sz="2000" b="1" dirty="0"/>
              <a:t>costs</a:t>
            </a:r>
            <a:r>
              <a:rPr lang="en-US" sz="2000" dirty="0"/>
              <a:t>, </a:t>
            </a:r>
            <a:r>
              <a:rPr lang="en-US" sz="2000" b="1" dirty="0"/>
              <a:t>cost</a:t>
            </a:r>
            <a:r>
              <a:rPr lang="en-US" sz="2000" dirty="0"/>
              <a:t> of raw materials used in production, and utility </a:t>
            </a:r>
            <a:r>
              <a:rPr lang="en-US" sz="2000" b="1" dirty="0"/>
              <a:t>costs</a:t>
            </a:r>
            <a:endParaRPr lang="en-US" sz="2000" dirty="0"/>
          </a:p>
          <a:p>
            <a:r>
              <a:rPr lang="en-US" i="1" u="sng" dirty="0"/>
              <a:t>Sample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Erik is a college student and lives in an apartment. Why would his rent be considered a FIXED cost?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Which of these would be considered a VARIABLE cost when making a budget?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gas for your car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car payment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$100 taken every month for savings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93A2-1F2C-034F-B3D1-B161B2CE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131" y="182879"/>
            <a:ext cx="7729728" cy="1188720"/>
          </a:xfrm>
        </p:spPr>
        <p:txBody>
          <a:bodyPr/>
          <a:lstStyle/>
          <a:p>
            <a:r>
              <a:rPr lang="en-US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CCCE-C7A0-634B-A8D1-C68E9BC4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03" y="1607154"/>
            <a:ext cx="2466124" cy="480617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Tell me what these letters identify on this blank check?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6DEB1F-90C1-CC40-AE2C-CC24605D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327" y="1607153"/>
            <a:ext cx="8136417" cy="38792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E6D6B2-60D2-A842-805B-E7B9B61685AC}"/>
                  </a:ext>
                </a:extLst>
              </p14:cNvPr>
              <p14:cNvContentPartPr/>
              <p14:nvPr/>
            </p14:nvContentPartPr>
            <p14:xfrm>
              <a:off x="5030117" y="3094407"/>
              <a:ext cx="266040" cy="37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E6D6B2-60D2-A842-805B-E7B9B61685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1477" y="3085767"/>
                <a:ext cx="28368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75AD21-CAFA-6A4B-9C14-6371A1D7FBE7}"/>
                  </a:ext>
                </a:extLst>
              </p14:cNvPr>
              <p14:cNvContentPartPr/>
              <p14:nvPr/>
            </p14:nvContentPartPr>
            <p14:xfrm>
              <a:off x="4096277" y="3552687"/>
              <a:ext cx="254880" cy="431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75AD21-CAFA-6A4B-9C14-6371A1D7FB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637" y="3544047"/>
                <a:ext cx="272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DA444-F404-DA42-9D7E-B8F4316907CE}"/>
                  </a:ext>
                </a:extLst>
              </p14:cNvPr>
              <p14:cNvContentPartPr/>
              <p14:nvPr/>
            </p14:nvContentPartPr>
            <p14:xfrm>
              <a:off x="9937637" y="3239487"/>
              <a:ext cx="276480" cy="274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DA444-F404-DA42-9D7E-B8F4316907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8637" y="3230847"/>
                <a:ext cx="294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360A6F-18AB-8B44-9D3A-3A38D727470B}"/>
                  </a:ext>
                </a:extLst>
              </p14:cNvPr>
              <p14:cNvContentPartPr/>
              <p14:nvPr/>
            </p14:nvContentPartPr>
            <p14:xfrm>
              <a:off x="4608557" y="4320927"/>
              <a:ext cx="306000" cy="457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360A6F-18AB-8B44-9D3A-3A38D72747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9917" y="4311927"/>
                <a:ext cx="3236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3AF45B7-87EE-7748-AC00-AFEDCFC53F11}"/>
                  </a:ext>
                </a:extLst>
              </p14:cNvPr>
              <p14:cNvContentPartPr/>
              <p14:nvPr/>
            </p14:nvContentPartPr>
            <p14:xfrm>
              <a:off x="8791397" y="4321647"/>
              <a:ext cx="227520" cy="409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3AF45B7-87EE-7748-AC00-AFEDCFC53F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82757" y="4312647"/>
                <a:ext cx="2451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2CA4DA0-26F8-9545-9FD3-EE69B7BF8CE4}"/>
                  </a:ext>
                </a:extLst>
              </p14:cNvPr>
              <p14:cNvContentPartPr/>
              <p14:nvPr/>
            </p14:nvContentPartPr>
            <p14:xfrm>
              <a:off x="5063237" y="5161167"/>
              <a:ext cx="775080" cy="4996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2CA4DA0-26F8-9545-9FD3-EE69B7BF8C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4597" y="5152521"/>
                <a:ext cx="792720" cy="517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D50248-4322-C143-A36E-9920D53C2648}"/>
                  </a:ext>
                </a:extLst>
              </p14:cNvPr>
              <p14:cNvContentPartPr/>
              <p14:nvPr/>
            </p14:nvContentPartPr>
            <p14:xfrm>
              <a:off x="7113797" y="5163327"/>
              <a:ext cx="658800" cy="545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D50248-4322-C143-A36E-9920D53C26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04802" y="5154687"/>
                <a:ext cx="67643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EC5DFC-FC88-AD48-B836-D924ECD28977}"/>
                  </a:ext>
                </a:extLst>
              </p14:cNvPr>
              <p14:cNvContentPartPr/>
              <p14:nvPr/>
            </p14:nvContentPartPr>
            <p14:xfrm>
              <a:off x="10853117" y="2002527"/>
              <a:ext cx="585720" cy="518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EC5DFC-FC88-AD48-B836-D924ECD289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844477" y="1993887"/>
                <a:ext cx="6033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3A6D9A4-131E-2344-92AE-D77AA5237706}"/>
                  </a:ext>
                </a:extLst>
              </p14:cNvPr>
              <p14:cNvContentPartPr/>
              <p14:nvPr/>
            </p14:nvContentPartPr>
            <p14:xfrm>
              <a:off x="10238957" y="2070567"/>
              <a:ext cx="191160" cy="369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3A6D9A4-131E-2344-92AE-D77AA52377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30301" y="2061919"/>
                <a:ext cx="208833" cy="386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7AD0571-E320-C745-A535-9294B183EBC0}"/>
                  </a:ext>
                </a:extLst>
              </p14:cNvPr>
              <p14:cNvContentPartPr/>
              <p14:nvPr/>
            </p14:nvContentPartPr>
            <p14:xfrm>
              <a:off x="6416477" y="2053287"/>
              <a:ext cx="519840" cy="7423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7AD0571-E320-C745-A535-9294B183EB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07477" y="2044647"/>
                <a:ext cx="53748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C91EF49-485C-0847-943E-4C05EA955C62}"/>
                  </a:ext>
                </a:extLst>
              </p14:cNvPr>
              <p14:cNvContentPartPr/>
              <p14:nvPr/>
            </p14:nvContentPartPr>
            <p14:xfrm>
              <a:off x="7111997" y="2120607"/>
              <a:ext cx="327960" cy="2541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C91EF49-485C-0847-943E-4C05EA955C6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03357" y="2111955"/>
                <a:ext cx="345600" cy="2718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39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2D66-AF54-8A44-9C81-08875526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75" y="81020"/>
            <a:ext cx="7729728" cy="757637"/>
          </a:xfrm>
        </p:spPr>
        <p:txBody>
          <a:bodyPr/>
          <a:lstStyle/>
          <a:p>
            <a:r>
              <a:rPr lang="en-US" dirty="0"/>
              <a:t>How credit card payments work</a:t>
            </a:r>
          </a:p>
        </p:txBody>
      </p:sp>
      <p:pic>
        <p:nvPicPr>
          <p:cNvPr id="5" name="How Credit Cards Work: Billing Cycle and &quot;Grace Period&quot;">
            <a:hlinkClick r:id="" action="ppaction://media"/>
            <a:extLst>
              <a:ext uri="{FF2B5EF4-FFF2-40B4-BE49-F238E27FC236}">
                <a16:creationId xmlns:a16="http://schemas.microsoft.com/office/drawing/2014/main" id="{FCEB57B9-DE33-6A44-B0F4-AEC3165513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6612" y="670143"/>
            <a:ext cx="10634597" cy="598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redit Card Debt Explained With a Glass of Water">
            <a:hlinkClick r:id="" action="ppaction://media"/>
            <a:extLst>
              <a:ext uri="{FF2B5EF4-FFF2-40B4-BE49-F238E27FC236}">
                <a16:creationId xmlns:a16="http://schemas.microsoft.com/office/drawing/2014/main" id="{59018F26-0376-2145-8723-C9A70E20E31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2477" y="0"/>
            <a:ext cx="9407046" cy="63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{CE908770-D708-E440-90DD-C2F1194F89D8}tf10001120</Template>
  <TotalTime>45</TotalTime>
  <Words>252</Words>
  <Application>Microsoft Macintosh PowerPoint</Application>
  <PresentationFormat>Widescreen</PresentationFormat>
  <Paragraphs>41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Credit Review!</vt:lpstr>
      <vt:lpstr>Credit Report/score</vt:lpstr>
      <vt:lpstr>Real World Example</vt:lpstr>
      <vt:lpstr>debt</vt:lpstr>
      <vt:lpstr>Budgeting</vt:lpstr>
      <vt:lpstr>Quick recap</vt:lpstr>
      <vt:lpstr>How credit card payments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Review!</dc:title>
  <dc:creator>Taylor Hunter</dc:creator>
  <cp:lastModifiedBy>Taylor Hunter</cp:lastModifiedBy>
  <cp:revision>7</cp:revision>
  <dcterms:created xsi:type="dcterms:W3CDTF">2019-04-08T01:10:56Z</dcterms:created>
  <dcterms:modified xsi:type="dcterms:W3CDTF">2019-04-08T02:03:53Z</dcterms:modified>
</cp:coreProperties>
</file>