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June 5,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June 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June 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June 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June 5,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June 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June 5,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June 5,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June 5,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June 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June 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June 5,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4800" dirty="0" smtClean="0"/>
              <a:t>Dictators and War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95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797"/>
            <a:ext cx="8055774" cy="5785886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b="0" dirty="0" smtClean="0"/>
              <a:t>Franco’s regime was very brutal on the Spanish population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0000FF"/>
                </a:solidFill>
              </a:rPr>
              <a:t>Testing ground for WWII weapons and tactics (airpower and tanks)</a:t>
            </a:r>
          </a:p>
          <a:p>
            <a:pPr marL="457200" indent="-457200">
              <a:buFont typeface="Arial"/>
              <a:buChar char="•"/>
            </a:pPr>
            <a:r>
              <a:rPr lang="en-US" sz="3200" b="0" dirty="0" smtClean="0"/>
              <a:t>Famous artists such as Pablo Picasso and Francisco Goya depicted the atrocities </a:t>
            </a:r>
            <a:endParaRPr lang="en-US" sz="3200" b="0" dirty="0"/>
          </a:p>
        </p:txBody>
      </p:sp>
      <p:pic>
        <p:nvPicPr>
          <p:cNvPr id="4" name="Picture 3" descr="19.1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435" y="4015603"/>
            <a:ext cx="5189308" cy="231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949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976235"/>
          </a:xfrm>
        </p:spPr>
        <p:txBody>
          <a:bodyPr/>
          <a:lstStyle/>
          <a:p>
            <a:r>
              <a:rPr lang="en-US" dirty="0" smtClean="0"/>
              <a:t>What was appeasement?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9832"/>
            <a:ext cx="8040096" cy="4939171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0000FF"/>
                </a:solidFill>
              </a:rPr>
              <a:t>Giving in to an aggressor to preserve peace</a:t>
            </a:r>
          </a:p>
          <a:p>
            <a:pPr marL="457200" indent="-457200">
              <a:buFont typeface="Arial"/>
              <a:buChar char="•"/>
            </a:pPr>
            <a:r>
              <a:rPr lang="en-US" sz="3200" b="0" dirty="0" smtClean="0"/>
              <a:t>Allowing Hitler to get away with acts of aggression to avoid conflict</a:t>
            </a:r>
          </a:p>
          <a:p>
            <a:pPr marL="457200" indent="-457200">
              <a:buFont typeface="Arial"/>
              <a:buChar char="•"/>
            </a:pPr>
            <a:r>
              <a:rPr lang="en-US" sz="3200" b="0" dirty="0" smtClean="0"/>
              <a:t>Policy of western democracies towards fascist aggression</a:t>
            </a:r>
          </a:p>
        </p:txBody>
      </p:sp>
    </p:spTree>
    <p:extLst>
      <p:ext uri="{BB962C8B-B14F-4D97-AF65-F5344CB8AC3E}">
        <p14:creationId xmlns:p14="http://schemas.microsoft.com/office/powerpoint/2010/main" val="2676549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485775"/>
            <a:ext cx="8150225" cy="5818188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3200" b="0" dirty="0"/>
              <a:t>Reasons for </a:t>
            </a:r>
            <a:r>
              <a:rPr lang="en-US" sz="3200" u="sng" dirty="0">
                <a:solidFill>
                  <a:srgbClr val="0000FF"/>
                </a:solidFill>
              </a:rPr>
              <a:t>appeasement</a:t>
            </a:r>
          </a:p>
          <a:p>
            <a:pPr marL="914400" lvl="1" indent="-457200">
              <a:buFont typeface="Arial"/>
              <a:buChar char="•"/>
            </a:pPr>
            <a:r>
              <a:rPr lang="en-US" sz="3000" b="1" dirty="0">
                <a:solidFill>
                  <a:srgbClr val="0000FF"/>
                </a:solidFill>
              </a:rPr>
              <a:t>Great Depression made it too expensive to fight</a:t>
            </a:r>
          </a:p>
          <a:p>
            <a:pPr marL="914400" lvl="1" indent="-457200">
              <a:buFont typeface="Arial"/>
              <a:buChar char="•"/>
            </a:pPr>
            <a:r>
              <a:rPr lang="en-US" sz="3000" b="1" dirty="0">
                <a:solidFill>
                  <a:srgbClr val="0000FF"/>
                </a:solidFill>
              </a:rPr>
              <a:t>Opposing </a:t>
            </a:r>
            <a:r>
              <a:rPr lang="en-US" sz="3000" b="1" dirty="0" smtClean="0">
                <a:solidFill>
                  <a:srgbClr val="0000FF"/>
                </a:solidFill>
              </a:rPr>
              <a:t>fascists </a:t>
            </a:r>
            <a:r>
              <a:rPr lang="en-US" sz="3000" b="1" dirty="0">
                <a:solidFill>
                  <a:srgbClr val="0000FF"/>
                </a:solidFill>
              </a:rPr>
              <a:t>would make a default alliance with communism (USSR</a:t>
            </a:r>
            <a:r>
              <a:rPr lang="en-US" sz="3000" b="1" dirty="0" smtClean="0">
                <a:solidFill>
                  <a:srgbClr val="0000FF"/>
                </a:solidFill>
              </a:rPr>
              <a:t>)</a:t>
            </a:r>
          </a:p>
          <a:p>
            <a:pPr marL="914400" lvl="1" indent="-457200">
              <a:buFont typeface="Arial"/>
              <a:buChar char="•"/>
            </a:pPr>
            <a:r>
              <a:rPr lang="en-US" sz="3000" b="1" dirty="0" smtClean="0">
                <a:solidFill>
                  <a:srgbClr val="0000FF"/>
                </a:solidFill>
              </a:rPr>
              <a:t>Fear of Germany’s rebuilt military</a:t>
            </a:r>
            <a:endParaRPr lang="en-US" sz="3000" b="1" dirty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27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43" y="152717"/>
            <a:ext cx="8387551" cy="132119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were examples of fascist </a:t>
            </a:r>
            <a:r>
              <a:rPr lang="en-US" dirty="0" err="1" smtClean="0"/>
              <a:t>agression</a:t>
            </a:r>
            <a:r>
              <a:rPr lang="en-US" dirty="0" smtClean="0"/>
              <a:t> in the 1930’s?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1194" cy="461344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0000FF"/>
                </a:solidFill>
              </a:rPr>
              <a:t>Ethiopia (1935)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Ethiopia was the only independent African nation in the League of Nations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Italy invaded Ethiopia October 3, 1935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b="0" dirty="0" smtClean="0"/>
              <a:t>League of Nations objected, but did nothing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0000FF"/>
                </a:solidFill>
              </a:rPr>
              <a:t>Rhineland (1936)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b="1" dirty="0" smtClean="0">
                <a:solidFill>
                  <a:srgbClr val="0000FF"/>
                </a:solidFill>
              </a:rPr>
              <a:t>Permanently demilitarized zone in western Germany by Treaty of Versailles </a:t>
            </a:r>
            <a:r>
              <a:rPr lang="en-US" sz="2800" b="1" dirty="0" smtClean="0">
                <a:solidFill>
                  <a:srgbClr val="0000FF"/>
                </a:solidFill>
                <a:sym typeface="Wingdings"/>
              </a:rPr>
              <a:t> Hitler occupies the Rhineland</a:t>
            </a:r>
            <a:endParaRPr 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286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407678"/>
            <a:ext cx="8102807" cy="5942685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b="0" dirty="0" smtClean="0"/>
              <a:t>China (1938)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Full-scale war broke out between China and Japan in 1937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b="0" dirty="0" smtClean="0"/>
              <a:t>A US gunboa</a:t>
            </a:r>
            <a:r>
              <a:rPr lang="en-US" sz="2800" dirty="0" smtClean="0"/>
              <a:t>t sunk by Japanese plans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b="0" dirty="0" smtClean="0"/>
              <a:t>U.S. was quick to accept </a:t>
            </a:r>
            <a:r>
              <a:rPr lang="en-US" sz="2800" b="0" i="1" dirty="0" smtClean="0"/>
              <a:t>this</a:t>
            </a:r>
            <a:r>
              <a:rPr lang="en-US" sz="2800" b="0" dirty="0" smtClean="0"/>
              <a:t> apology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err="1" smtClean="0">
                <a:solidFill>
                  <a:srgbClr val="0000FF"/>
                </a:solidFill>
              </a:rPr>
              <a:t>Sudentenland</a:t>
            </a:r>
            <a:r>
              <a:rPr lang="en-US" sz="3200" dirty="0" smtClean="0">
                <a:solidFill>
                  <a:srgbClr val="0000FF"/>
                </a:solidFill>
              </a:rPr>
              <a:t> (1938)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b="1" dirty="0" smtClean="0">
                <a:solidFill>
                  <a:srgbClr val="0000FF"/>
                </a:solidFill>
              </a:rPr>
              <a:t>Hitler announced his intentions to take over Sudetenland </a:t>
            </a:r>
            <a:r>
              <a:rPr lang="en-US" sz="2800" dirty="0" smtClean="0">
                <a:sym typeface="Wingdings"/>
              </a:rPr>
              <a:t> German speaking strip of Czechoslovakia</a:t>
            </a:r>
          </a:p>
          <a:p>
            <a:pPr lvl="1" indent="0">
              <a:buNone/>
            </a:pP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1031592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4478"/>
            <a:ext cx="8271164" cy="6044140"/>
          </a:xfrm>
        </p:spPr>
        <p:txBody>
          <a:bodyPr>
            <a:normAutofit lnSpcReduction="10000"/>
          </a:bodyPr>
          <a:lstStyle/>
          <a:p>
            <a:pPr marL="914400" lvl="1" indent="-457200">
              <a:buFont typeface="Arial"/>
              <a:buChar char="•"/>
            </a:pPr>
            <a:r>
              <a:rPr lang="en-US" sz="2800" b="1" u="sng" dirty="0" smtClean="0">
                <a:solidFill>
                  <a:srgbClr val="0000FF"/>
                </a:solidFill>
              </a:rPr>
              <a:t>The Munich Conference</a:t>
            </a:r>
            <a:r>
              <a:rPr lang="en-US" sz="2800" dirty="0" smtClean="0"/>
              <a:t>: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Neville Chamberlain (Britain) &amp; </a:t>
            </a:r>
            <a:r>
              <a:rPr lang="en-US" sz="2800" dirty="0" err="1" smtClean="0"/>
              <a:t>Edouard</a:t>
            </a:r>
            <a:r>
              <a:rPr lang="en-US" sz="2800" dirty="0" smtClean="0"/>
              <a:t> Daladier (France) </a:t>
            </a:r>
            <a:r>
              <a:rPr lang="en-US" sz="2800" b="1" dirty="0" smtClean="0">
                <a:solidFill>
                  <a:srgbClr val="0000FF"/>
                </a:solidFill>
              </a:rPr>
              <a:t>gave Hitler Sudetenland in exchange for a promise to take over nothing </a:t>
            </a:r>
            <a:r>
              <a:rPr lang="en-US" sz="2800" dirty="0" smtClean="0"/>
              <a:t>else </a:t>
            </a:r>
            <a:r>
              <a:rPr lang="en-US" sz="2800" dirty="0" smtClean="0">
                <a:sym typeface="Wingdings"/>
              </a:rPr>
              <a:t> “Peace in our time” – </a:t>
            </a:r>
            <a:r>
              <a:rPr lang="en-US" sz="2400" dirty="0" smtClean="0">
                <a:sym typeface="Wingdings"/>
              </a:rPr>
              <a:t>Chamberlain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b="1" dirty="0" smtClean="0">
                <a:solidFill>
                  <a:srgbClr val="0000FF"/>
                </a:solidFill>
                <a:sym typeface="Wingdings"/>
              </a:rPr>
              <a:t>Best example of </a:t>
            </a:r>
            <a:r>
              <a:rPr lang="en-US" sz="2800" b="1" u="sng" dirty="0" smtClean="0">
                <a:solidFill>
                  <a:srgbClr val="0000FF"/>
                </a:solidFill>
                <a:sym typeface="Wingdings"/>
              </a:rPr>
              <a:t>appeasement</a:t>
            </a:r>
          </a:p>
          <a:p>
            <a:pPr marL="457200" indent="-457200">
              <a:buFont typeface="Arial"/>
              <a:buChar char="•"/>
            </a:pPr>
            <a:r>
              <a:rPr lang="en-US" sz="3200" b="0" dirty="0" smtClean="0">
                <a:sym typeface="Wingdings"/>
              </a:rPr>
              <a:t>U.S response to fascist aggression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sym typeface="Wingdings"/>
              </a:rPr>
              <a:t>FDR supported </a:t>
            </a:r>
            <a:r>
              <a:rPr lang="en-US" sz="2800" b="1" u="sng" dirty="0" smtClean="0">
                <a:solidFill>
                  <a:srgbClr val="0000FF"/>
                </a:solidFill>
                <a:sym typeface="Wingdings"/>
              </a:rPr>
              <a:t>The Good Neighbor Policy </a:t>
            </a:r>
            <a:r>
              <a:rPr lang="en-US" sz="2800" b="1" dirty="0" smtClean="0">
                <a:solidFill>
                  <a:srgbClr val="0000FF"/>
                </a:solidFill>
                <a:sym typeface="Wingdings"/>
              </a:rPr>
              <a:t> cease intervention in Latin American nations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b="1" dirty="0" smtClean="0">
                <a:solidFill>
                  <a:srgbClr val="0000FF"/>
                </a:solidFill>
                <a:sym typeface="Wingdings"/>
              </a:rPr>
              <a:t>Led Congress to nullify the Platt Amendment  retained only Guantanamo  </a:t>
            </a:r>
          </a:p>
        </p:txBody>
      </p:sp>
    </p:spTree>
    <p:extLst>
      <p:ext uri="{BB962C8B-B14F-4D97-AF65-F5344CB8AC3E}">
        <p14:creationId xmlns:p14="http://schemas.microsoft.com/office/powerpoint/2010/main" val="3683201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7438"/>
            <a:ext cx="7961708" cy="5608726"/>
          </a:xfrm>
        </p:spPr>
        <p:txBody>
          <a:bodyPr/>
          <a:lstStyle/>
          <a:p>
            <a:pPr marL="914400" lvl="1" indent="-457200">
              <a:buFont typeface="Arial"/>
              <a:buChar char="•"/>
            </a:pPr>
            <a:r>
              <a:rPr lang="en-US" sz="2800" dirty="0">
                <a:sym typeface="Wingdings"/>
              </a:rPr>
              <a:t>FDR proposed a “quarantine” of Japan by the world’s democracies  eventually dropped due to isolationist resistance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>
                <a:sym typeface="Wingdings"/>
              </a:rPr>
              <a:t>FDR did convince Congress to approve money for military preparedness in 1938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5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803756"/>
          </a:xfrm>
        </p:spPr>
        <p:txBody>
          <a:bodyPr/>
          <a:lstStyle/>
          <a:p>
            <a:r>
              <a:rPr lang="en-US" dirty="0" smtClean="0"/>
              <a:t>What is Totalitarianism?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4152"/>
            <a:ext cx="7620000" cy="4762011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0000FF"/>
                </a:solidFill>
              </a:rPr>
              <a:t>Government that attempts to control every aspect of a society: economic, social, intellectual &amp; cultural</a:t>
            </a:r>
          </a:p>
          <a:p>
            <a:pPr marL="457200" indent="-457200">
              <a:buFont typeface="Arial"/>
              <a:buChar char="•"/>
            </a:pPr>
            <a:r>
              <a:rPr lang="en-US" sz="3200" b="0" dirty="0" smtClean="0"/>
              <a:t>Government takes away all personal freedoms</a:t>
            </a:r>
          </a:p>
          <a:p>
            <a:pPr marL="457200" indent="-457200">
              <a:buFont typeface="Arial"/>
              <a:buChar char="•"/>
            </a:pPr>
            <a:r>
              <a:rPr lang="en-US" sz="3200" b="0" dirty="0" smtClean="0"/>
              <a:t>Modern day example </a:t>
            </a:r>
            <a:r>
              <a:rPr lang="en-US" sz="3200" b="0" dirty="0" smtClean="0">
                <a:sym typeface="Wingdings"/>
              </a:rPr>
              <a:t> North Korea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1695384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196873" cy="12271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types of totalitarianism existed before WWII?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3200" dirty="0" smtClean="0">
                <a:solidFill>
                  <a:srgbClr val="0000FF"/>
                </a:solidFill>
              </a:rPr>
              <a:t>Italy &amp; Germany: fascism</a:t>
            </a:r>
          </a:p>
          <a:p>
            <a:pPr marL="342900" indent="-342900">
              <a:buFont typeface="Arial"/>
              <a:buChar char="•"/>
            </a:pPr>
            <a:r>
              <a:rPr lang="en-US" sz="3200" dirty="0" smtClean="0">
                <a:solidFill>
                  <a:srgbClr val="0000FF"/>
                </a:solidFill>
              </a:rPr>
              <a:t>Soviet Union (USSR): communism</a:t>
            </a:r>
          </a:p>
          <a:p>
            <a:pPr marL="342900" indent="-342900">
              <a:buFont typeface="Arial"/>
              <a:buChar char="•"/>
            </a:pPr>
            <a:r>
              <a:rPr lang="en-US" sz="3200" dirty="0" smtClean="0">
                <a:solidFill>
                  <a:srgbClr val="0000FF"/>
                </a:solidFill>
              </a:rPr>
              <a:t>Japan: imperialism</a:t>
            </a:r>
            <a:endParaRPr lang="en-US" sz="3200" dirty="0">
              <a:solidFill>
                <a:srgbClr val="0000FF"/>
              </a:solidFill>
            </a:endParaRPr>
          </a:p>
        </p:txBody>
      </p:sp>
      <p:pic>
        <p:nvPicPr>
          <p:cNvPr id="4" name="Picture 3" descr="19.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999" y="3102774"/>
            <a:ext cx="4108891" cy="1643556"/>
          </a:xfrm>
          <a:prstGeom prst="rect">
            <a:avLst/>
          </a:prstGeom>
        </p:spPr>
      </p:pic>
      <p:pic>
        <p:nvPicPr>
          <p:cNvPr id="5" name="Picture 4" descr="19.1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611" y="4746330"/>
            <a:ext cx="2624589" cy="1742727"/>
          </a:xfrm>
          <a:prstGeom prst="rect">
            <a:avLst/>
          </a:prstGeom>
        </p:spPr>
      </p:pic>
      <p:pic>
        <p:nvPicPr>
          <p:cNvPr id="6" name="Picture 5" descr="19.1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63" y="4122963"/>
            <a:ext cx="3076674" cy="153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414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What was Italian &amp; German Fascism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322295" cy="466048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US" sz="3000" dirty="0" smtClean="0">
                <a:solidFill>
                  <a:srgbClr val="0000FF"/>
                </a:solidFill>
              </a:rPr>
              <a:t>Fascism was based on the idea that people should glorify their nation and race through force</a:t>
            </a:r>
          </a:p>
          <a:p>
            <a:pPr marL="342900" indent="-342900">
              <a:buFont typeface="Arial"/>
              <a:buChar char="•"/>
            </a:pPr>
            <a:r>
              <a:rPr lang="en-US" sz="3000" dirty="0" smtClean="0">
                <a:solidFill>
                  <a:srgbClr val="0000FF"/>
                </a:solidFill>
              </a:rPr>
              <a:t>Italy: Fascist Party </a:t>
            </a:r>
            <a:r>
              <a:rPr lang="en-US" sz="3000" b="0" dirty="0" smtClean="0"/>
              <a:t>founded by</a:t>
            </a:r>
            <a:r>
              <a:rPr lang="en-US" sz="3000" b="0" dirty="0" smtClean="0">
                <a:solidFill>
                  <a:srgbClr val="0000FF"/>
                </a:solidFill>
              </a:rPr>
              <a:t> </a:t>
            </a:r>
            <a:r>
              <a:rPr lang="en-US" sz="3000" u="sng" dirty="0" smtClean="0">
                <a:solidFill>
                  <a:srgbClr val="0000FF"/>
                </a:solidFill>
              </a:rPr>
              <a:t>Benito Mussolini</a:t>
            </a:r>
            <a:r>
              <a:rPr lang="en-US" sz="3000" b="0" dirty="0" smtClean="0"/>
              <a:t> and seized power in Italy in 1922</a:t>
            </a:r>
          </a:p>
          <a:p>
            <a:pPr marL="342900" indent="-342900">
              <a:buFont typeface="Arial"/>
              <a:buChar char="•"/>
            </a:pPr>
            <a:r>
              <a:rPr lang="en-US" sz="3000" dirty="0" smtClean="0">
                <a:solidFill>
                  <a:srgbClr val="0000FF"/>
                </a:solidFill>
              </a:rPr>
              <a:t>Germany: Nazi Party </a:t>
            </a:r>
            <a:r>
              <a:rPr lang="en-US" sz="3000" b="0" dirty="0" smtClean="0"/>
              <a:t>founded by </a:t>
            </a:r>
            <a:r>
              <a:rPr lang="en-US" sz="3000" u="sng" dirty="0" smtClean="0">
                <a:solidFill>
                  <a:srgbClr val="0000FF"/>
                </a:solidFill>
              </a:rPr>
              <a:t>Adolf Hitler </a:t>
            </a:r>
            <a:r>
              <a:rPr lang="en-US" sz="3000" b="0" dirty="0" smtClean="0"/>
              <a:t>and seized control of Germany in 1933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b="1" i="1" u="sng" dirty="0" smtClean="0">
                <a:solidFill>
                  <a:srgbClr val="0000FF"/>
                </a:solidFill>
              </a:rPr>
              <a:t>Mein </a:t>
            </a:r>
            <a:r>
              <a:rPr lang="en-US" sz="2800" b="1" i="1" u="sng" dirty="0" err="1" smtClean="0">
                <a:solidFill>
                  <a:srgbClr val="0000FF"/>
                </a:solidFill>
              </a:rPr>
              <a:t>Kampf</a:t>
            </a:r>
            <a:r>
              <a:rPr lang="en-US" sz="2800" b="1" u="sng" dirty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ym typeface="Wingdings"/>
              </a:rPr>
              <a:t> expressed extreme anti-Semitism and his views on what burdened Germany</a:t>
            </a:r>
            <a:endParaRPr lang="en-US" sz="2800" b="0" i="1" dirty="0" smtClean="0"/>
          </a:p>
        </p:txBody>
      </p:sp>
    </p:spTree>
    <p:extLst>
      <p:ext uri="{BB962C8B-B14F-4D97-AF65-F5344CB8AC3E}">
        <p14:creationId xmlns:p14="http://schemas.microsoft.com/office/powerpoint/2010/main" val="3488098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1998"/>
            <a:ext cx="8008741" cy="6083804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b="0" dirty="0" smtClean="0"/>
              <a:t>Both fascist states were ran through one </a:t>
            </a:r>
            <a:r>
              <a:rPr lang="en-US" sz="3200" b="0" dirty="0"/>
              <a:t>p</a:t>
            </a:r>
            <a:r>
              <a:rPr lang="en-US" sz="3200" b="0" dirty="0" smtClean="0"/>
              <a:t>arty dictatorship</a:t>
            </a:r>
          </a:p>
          <a:p>
            <a:pPr marL="457200" indent="-457200">
              <a:buFont typeface="Arial"/>
              <a:buChar char="•"/>
            </a:pPr>
            <a:r>
              <a:rPr lang="en-US" sz="3200" b="0" dirty="0" smtClean="0"/>
              <a:t>They felt extreme nationalism</a:t>
            </a:r>
          </a:p>
          <a:p>
            <a:pPr marL="457200" indent="-457200">
              <a:buFont typeface="Arial"/>
              <a:buChar char="•"/>
            </a:pPr>
            <a:r>
              <a:rPr lang="en-US" sz="3200" b="0" dirty="0" smtClean="0"/>
              <a:t>Did not agree with democracy or communism </a:t>
            </a:r>
            <a:r>
              <a:rPr lang="en-US" sz="3200" b="0" dirty="0" smtClean="0">
                <a:sym typeface="Wingdings"/>
              </a:rPr>
              <a:t> did not like U.S. and USSR</a:t>
            </a:r>
          </a:p>
          <a:p>
            <a:pPr marL="457200" indent="-457200">
              <a:buFont typeface="Arial"/>
              <a:buChar char="•"/>
            </a:pPr>
            <a:r>
              <a:rPr lang="en-US" sz="3200" b="0" dirty="0" smtClean="0"/>
              <a:t>Militaristic </a:t>
            </a:r>
            <a:r>
              <a:rPr lang="en-US" sz="3200" b="0" dirty="0" smtClean="0">
                <a:sym typeface="Wingdings"/>
              </a:rPr>
              <a:t> both developed powerful militaries</a:t>
            </a:r>
          </a:p>
          <a:p>
            <a:pPr marL="457200" indent="-457200">
              <a:buFont typeface="Arial"/>
              <a:buChar char="•"/>
            </a:pPr>
            <a:endParaRPr lang="en-US" sz="3000" b="0" dirty="0" smtClean="0"/>
          </a:p>
          <a:p>
            <a:pPr marL="457200" indent="-457200">
              <a:buFont typeface="Arial"/>
              <a:buChar char="•"/>
            </a:pPr>
            <a:endParaRPr lang="en-US" sz="3000" b="0" dirty="0"/>
          </a:p>
        </p:txBody>
      </p:sp>
    </p:spTree>
    <p:extLst>
      <p:ext uri="{BB962C8B-B14F-4D97-AF65-F5344CB8AC3E}">
        <p14:creationId xmlns:p14="http://schemas.microsoft.com/office/powerpoint/2010/main" val="2442642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42220" cy="1371600"/>
          </a:xfrm>
        </p:spPr>
        <p:txBody>
          <a:bodyPr/>
          <a:lstStyle/>
          <a:p>
            <a:r>
              <a:rPr lang="en-US" dirty="0" smtClean="0"/>
              <a:t>What was Soviet Communism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102807" cy="455072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b="0" dirty="0" smtClean="0"/>
              <a:t>One party dictatorship: </a:t>
            </a:r>
            <a:r>
              <a:rPr lang="en-US" sz="3200" dirty="0" smtClean="0">
                <a:solidFill>
                  <a:srgbClr val="0000FF"/>
                </a:solidFill>
              </a:rPr>
              <a:t>Communist Party </a:t>
            </a:r>
            <a:r>
              <a:rPr lang="en-US" sz="3200" b="0" dirty="0" smtClean="0"/>
              <a:t>lead by </a:t>
            </a:r>
            <a:r>
              <a:rPr lang="en-US" sz="3200" u="sng" dirty="0" smtClean="0">
                <a:solidFill>
                  <a:srgbClr val="0000FF"/>
                </a:solidFill>
              </a:rPr>
              <a:t>Joseph Stalin</a:t>
            </a:r>
          </a:p>
          <a:p>
            <a:pPr marL="457200" indent="-457200">
              <a:buFont typeface="Arial"/>
              <a:buChar char="•"/>
            </a:pPr>
            <a:r>
              <a:rPr lang="en-US" sz="3200" b="0" dirty="0" smtClean="0"/>
              <a:t>Took power after the death of Vladimir Lenin in 1924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0000FF"/>
                </a:solidFill>
              </a:rPr>
              <a:t>No private property </a:t>
            </a:r>
            <a:r>
              <a:rPr lang="en-US" sz="3200" dirty="0" smtClean="0">
                <a:solidFill>
                  <a:srgbClr val="0000FF"/>
                </a:solidFill>
                <a:sym typeface="Wingdings"/>
              </a:rPr>
              <a:t> state ownership of everything</a:t>
            </a:r>
          </a:p>
          <a:p>
            <a:pPr marL="457200" indent="-457200">
              <a:buFont typeface="Arial"/>
              <a:buChar char="•"/>
            </a:pPr>
            <a:r>
              <a:rPr lang="en-US" sz="3200" b="0" dirty="0" smtClean="0">
                <a:sym typeface="Wingdings"/>
              </a:rPr>
              <a:t>Advocated spread of communist revolution to other nations</a:t>
            </a:r>
            <a:endParaRPr 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329490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What was Japanese Imperialism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773576" cy="456640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000" b="0" dirty="0" smtClean="0"/>
              <a:t>Ruled by </a:t>
            </a:r>
            <a:r>
              <a:rPr lang="en-US" sz="3000" dirty="0" smtClean="0">
                <a:solidFill>
                  <a:srgbClr val="0000FF"/>
                </a:solidFill>
              </a:rPr>
              <a:t>Emperor Hirohito </a:t>
            </a:r>
            <a:r>
              <a:rPr lang="en-US" sz="3000" b="0" dirty="0" smtClean="0"/>
              <a:t>and his military leaders</a:t>
            </a:r>
          </a:p>
          <a:p>
            <a:pPr marL="457200" indent="-457200">
              <a:buFont typeface="Arial"/>
              <a:buChar char="•"/>
            </a:pPr>
            <a:r>
              <a:rPr lang="en-US" sz="3000" b="0" dirty="0" smtClean="0"/>
              <a:t>Extreme sense of nationalism</a:t>
            </a:r>
          </a:p>
          <a:p>
            <a:pPr marL="457200" indent="-457200">
              <a:buFont typeface="Arial"/>
              <a:buChar char="•"/>
            </a:pPr>
            <a:r>
              <a:rPr lang="en-US" sz="3000" b="0" dirty="0" smtClean="0"/>
              <a:t>Very militaristic and practiced expansionism </a:t>
            </a:r>
            <a:r>
              <a:rPr lang="en-US" sz="3000" b="0" dirty="0" smtClean="0">
                <a:sym typeface="Wingdings"/>
              </a:rPr>
              <a:t> </a:t>
            </a:r>
            <a:r>
              <a:rPr lang="en-US" sz="3000" dirty="0" smtClean="0">
                <a:solidFill>
                  <a:srgbClr val="0000FF"/>
                </a:solidFill>
                <a:sym typeface="Wingdings"/>
              </a:rPr>
              <a:t>wanted to control east Asia and the Pacific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smtClean="0">
                <a:solidFill>
                  <a:srgbClr val="0000FF"/>
                </a:solidFill>
                <a:sym typeface="Wingdings"/>
              </a:rPr>
              <a:t>Attacked and took control of Manchuria in 1931</a:t>
            </a:r>
            <a:endParaRPr lang="en-US" sz="3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832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9037"/>
            <a:ext cx="7961708" cy="5958365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b="0" dirty="0" smtClean="0"/>
              <a:t>Violated the Nine Power Treaty of 1922 (Open Door Policy) and the League of Nations covenant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League of Nations could do nothing </a:t>
            </a:r>
            <a:r>
              <a:rPr lang="en-US" sz="2800" dirty="0" smtClean="0">
                <a:sym typeface="Wingdings"/>
              </a:rPr>
              <a:t> lack of U.S. representation hurt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b="0" dirty="0" smtClean="0">
                <a:sym typeface="Wingdings"/>
              </a:rPr>
              <a:t>Japan withdrew from League of Nations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0000FF"/>
                </a:solidFill>
                <a:sym typeface="Wingdings"/>
              </a:rPr>
              <a:t>The Stimson Doctrine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sym typeface="Wingdings"/>
              </a:rPr>
              <a:t>Named after U.S. Secretary of State Henry Stimson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b="1" dirty="0" smtClean="0">
                <a:solidFill>
                  <a:srgbClr val="0000FF"/>
                </a:solidFill>
                <a:sym typeface="Wingdings"/>
              </a:rPr>
              <a:t>U.S. would honor Open Door Policy and not recognize </a:t>
            </a:r>
            <a:r>
              <a:rPr lang="en-US" sz="2800" b="1" dirty="0" err="1" smtClean="0">
                <a:solidFill>
                  <a:srgbClr val="0000FF"/>
                </a:solidFill>
                <a:sym typeface="Wingdings"/>
              </a:rPr>
              <a:t>Machukuo</a:t>
            </a:r>
            <a:r>
              <a:rPr lang="en-US" sz="2800" b="1" dirty="0" smtClean="0">
                <a:solidFill>
                  <a:srgbClr val="0000FF"/>
                </a:solidFill>
                <a:sym typeface="Wingdings"/>
              </a:rPr>
              <a:t> (Manchuria)</a:t>
            </a:r>
            <a:endParaRPr 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994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How was the Spanish Civil War a preview for WWII?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914675" cy="458208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000" b="0" dirty="0" smtClean="0"/>
              <a:t>The </a:t>
            </a:r>
            <a:r>
              <a:rPr lang="en-US" sz="3000" dirty="0" smtClean="0">
                <a:solidFill>
                  <a:srgbClr val="0000FF"/>
                </a:solidFill>
              </a:rPr>
              <a:t>Spanish Civil War </a:t>
            </a:r>
            <a:r>
              <a:rPr lang="en-US" sz="3000" b="0" dirty="0" smtClean="0"/>
              <a:t>(1936-1939)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Spanish fascists vs. Spanish Loyalists 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b="0" dirty="0" smtClean="0"/>
              <a:t>Hitler and Mussolini armed and backed Francisco Franco’s fascists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/>
              <a:t>The British and French armed and backed the Loyalists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b="1" dirty="0" smtClean="0">
                <a:solidFill>
                  <a:srgbClr val="0000FF"/>
                </a:solidFill>
              </a:rPr>
              <a:t>In 1939 Franco and the fascists established a military dictatorship</a:t>
            </a:r>
            <a:endParaRPr lang="en-US" sz="28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9276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111</TotalTime>
  <Words>654</Words>
  <Application>Microsoft Office PowerPoint</Application>
  <PresentationFormat>On-screen Show (4:3)</PresentationFormat>
  <Paragraphs>71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Arial Black</vt:lpstr>
      <vt:lpstr>Wingdings</vt:lpstr>
      <vt:lpstr>Essential</vt:lpstr>
      <vt:lpstr> Dictators and War</vt:lpstr>
      <vt:lpstr>What is Totalitarianism? </vt:lpstr>
      <vt:lpstr>What types of totalitarianism existed before WWII?</vt:lpstr>
      <vt:lpstr>What was Italian &amp; German Fascism Like?</vt:lpstr>
      <vt:lpstr>PowerPoint Presentation</vt:lpstr>
      <vt:lpstr>What was Soviet Communism Like?</vt:lpstr>
      <vt:lpstr>What was Japanese Imperialism Like?</vt:lpstr>
      <vt:lpstr>PowerPoint Presentation</vt:lpstr>
      <vt:lpstr>How was the Spanish Civil War a preview for WWII?</vt:lpstr>
      <vt:lpstr>PowerPoint Presentation</vt:lpstr>
      <vt:lpstr>What was appeasement?</vt:lpstr>
      <vt:lpstr>PowerPoint Presentation</vt:lpstr>
      <vt:lpstr>What were examples of fascist agression in the 1930’s?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19.1 Dictators and War</dc:title>
  <dc:creator>Ryan Abrams</dc:creator>
  <cp:lastModifiedBy>Ryan Abrams</cp:lastModifiedBy>
  <cp:revision>11</cp:revision>
  <dcterms:created xsi:type="dcterms:W3CDTF">2016-03-14T20:19:07Z</dcterms:created>
  <dcterms:modified xsi:type="dcterms:W3CDTF">2017-06-05T15:02:11Z</dcterms:modified>
</cp:coreProperties>
</file>