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7" r:id="rId2"/>
    <p:sldId id="268" r:id="rId3"/>
    <p:sldId id="256" r:id="rId4"/>
    <p:sldId id="257" r:id="rId5"/>
    <p:sldId id="258" r:id="rId6"/>
    <p:sldId id="260" r:id="rId7"/>
    <p:sldId id="263" r:id="rId8"/>
    <p:sldId id="264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90"/>
  </p:normalViewPr>
  <p:slideViewPr>
    <p:cSldViewPr snapToGrid="0" snapToObjects="1">
      <p:cViewPr varScale="1">
        <p:scale>
          <a:sx n="95" d="100"/>
          <a:sy n="95" d="100"/>
        </p:scale>
        <p:origin x="176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31,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31,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31,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31,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31,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31,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31,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31,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31,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31,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31,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31,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jeopardylabs.com/play/roaring-20sgreat-depression-new-deal" TargetMode="External"/><Relationship Id="rId2" Type="http://schemas.openxmlformats.org/officeDocument/2006/relationships/hyperlink" Target="https://quizlet.com/_6eqqc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024C-9966-9B43-AC8E-39DE9E99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31376"/>
            <a:ext cx="5791200" cy="1371600"/>
          </a:xfrm>
        </p:spPr>
        <p:txBody>
          <a:bodyPr>
            <a:normAutofit/>
          </a:bodyPr>
          <a:lstStyle/>
          <a:p>
            <a:r>
              <a:rPr lang="en-US" sz="2800" dirty="0"/>
              <a:t>Bell Ringer #7</a:t>
            </a:r>
            <a:br>
              <a:rPr lang="en-US" sz="2800" dirty="0"/>
            </a:br>
            <a:r>
              <a:rPr lang="en-US" sz="2800" dirty="0"/>
              <a:t>4/2/19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1451-4693-6F4A-AE24-1AC096A2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7128"/>
            <a:ext cx="8108576" cy="537882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Which New Deal program established codes of fair practices for individual industries and prompted industrial growth?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Federal Securities Act (FSA)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Wagner Act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National Industrial Recovery Act (NIRA)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New Deal program renovated old dams, created new dams, created thousands od jobs and provided flood relief and hydroelectric power?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Workers Progress Administration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National Youth Administration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Tennessee Valley Authority 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r>
              <a:rPr lang="en-US" b="1" dirty="0"/>
              <a:t>3. Which of the following was a main objective of the Agricultural Adjustment Act?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To increase farm production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To raise price of farm products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To provide pensions for retired farmers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2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53650"/>
            <a:ext cx="8240653" cy="617280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The National Labor Relations Act (Wagner Act)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Recognized the right of employees to join labor unions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Gave workers right to collective bargaining </a:t>
            </a:r>
            <a:r>
              <a:rPr lang="en-US" sz="2400" b="0" dirty="0">
                <a:sym typeface="Wingdings"/>
              </a:rPr>
              <a:t> had to negotiate with unions about hours, wages, and other working conditions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  <a:sym typeface="Wingdings"/>
              </a:rPr>
              <a:t>Created the National Labor Relations Board (NLRB) </a:t>
            </a:r>
            <a:r>
              <a:rPr lang="en-US" sz="2400" dirty="0">
                <a:sym typeface="Wingdings"/>
              </a:rPr>
              <a:t> looked into workers’ complaints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The Fair Labor Standards Act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  <a:sym typeface="Wingdings"/>
              </a:rPr>
              <a:t>Established a minimum wage (25 cent/hour)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>
                <a:sym typeface="Wingdings"/>
              </a:rPr>
              <a:t>Maximum workweek of 44 hours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  <a:sym typeface="Wingdings"/>
              </a:rPr>
              <a:t>Outlawed child labor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810" y="228600"/>
            <a:ext cx="8293486" cy="4571999"/>
          </a:xfrm>
        </p:spPr>
        <p:txBody>
          <a:bodyPr/>
          <a:lstStyle/>
          <a:p>
            <a:pPr algn="ctr"/>
            <a:br>
              <a:rPr lang="en-US" sz="5400" dirty="0"/>
            </a:br>
            <a:r>
              <a:rPr lang="en-US" sz="5400" dirty="0"/>
              <a:t>  </a:t>
            </a:r>
            <a:r>
              <a:rPr lang="en-US" sz="4000" dirty="0"/>
              <a:t>Effects of the New Deal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0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The New deal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86822" cy="495268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Provided relief to a nation dealing with an economic depression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Created numerous changes in government and society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Reshaped the role of government in the economy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>
                <a:solidFill>
                  <a:srgbClr val="FF0000"/>
                </a:solidFill>
              </a:rPr>
              <a:t>Increased power of the President and Federal Government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i="1" dirty="0">
                <a:solidFill>
                  <a:srgbClr val="FF0000"/>
                </a:solidFill>
              </a:rPr>
              <a:t>Judicial Procedures Reform Bill of 1937 </a:t>
            </a:r>
            <a:r>
              <a:rPr lang="en-US" sz="2400" i="1" dirty="0"/>
              <a:t>("court-packing plan”) FDR proposed adding more members to the supreme court- </a:t>
            </a:r>
            <a:r>
              <a:rPr lang="en-US" sz="2400" b="1" i="1" dirty="0">
                <a:solidFill>
                  <a:srgbClr val="FF0000"/>
                </a:solidFill>
              </a:rPr>
              <a:t>to “protect New Deal programs”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Changed the relationship of the American people with the gov’t and different ethnic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2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8564"/>
            <a:ext cx="7620000" cy="13716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What Were Some Critics of the New Deal?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7" y="1072012"/>
            <a:ext cx="8633011" cy="5651517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b="0" dirty="0"/>
              <a:t>Socialists and extreme liberals criticized FDR for providing too much assistance to business and not enough on the unemployed, minorities, and women</a:t>
            </a:r>
          </a:p>
          <a:p>
            <a:pPr marL="342900" indent="-342900">
              <a:buFont typeface="Arial"/>
              <a:buChar char="•"/>
            </a:pPr>
            <a:r>
              <a:rPr lang="en-US" sz="2200" i="1" dirty="0">
                <a:solidFill>
                  <a:srgbClr val="FF0000"/>
                </a:solidFill>
              </a:rPr>
              <a:t>Conservative business leaders and politicians</a:t>
            </a:r>
            <a:r>
              <a:rPr lang="en-US" sz="2200" i="1" dirty="0"/>
              <a:t> </a:t>
            </a:r>
            <a:r>
              <a:rPr lang="en-US" sz="2200" dirty="0"/>
              <a:t>argued that the New Deal gave the federal government too much power</a:t>
            </a:r>
          </a:p>
          <a:p>
            <a:pPr marL="342900" indent="-342900">
              <a:buFont typeface="Arial"/>
              <a:buChar char="•"/>
            </a:pPr>
            <a:r>
              <a:rPr lang="en-US" sz="2400" u="sng" dirty="0">
                <a:solidFill>
                  <a:srgbClr val="FF0000"/>
                </a:solidFill>
              </a:rPr>
              <a:t>Father Charles E. Coughlin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Catholic priest who had big audiences for his weekly radio address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>
                <a:sym typeface="Wingdings"/>
              </a:rPr>
              <a:t>The Catholic church stopped the broadcasts after they became anti-sematic and fascist</a:t>
            </a:r>
          </a:p>
          <a:p>
            <a:pPr marL="342900" indent="-342900">
              <a:buFont typeface="Arial"/>
              <a:buChar char="•"/>
            </a:pPr>
            <a:r>
              <a:rPr lang="en-US" sz="2400" u="sng" dirty="0">
                <a:solidFill>
                  <a:srgbClr val="FF0000"/>
                </a:solidFill>
                <a:sym typeface="Wingdings"/>
              </a:rPr>
              <a:t>“Kingfish” Huey Long</a:t>
            </a:r>
          </a:p>
          <a:p>
            <a:pPr marL="800100" lvl="1" indent="-342900">
              <a:buFont typeface="Arial"/>
              <a:buChar char="•"/>
            </a:pPr>
            <a:r>
              <a:rPr lang="en-US" sz="1900" dirty="0">
                <a:sym typeface="Wingdings"/>
              </a:rPr>
              <a:t>Senator from LA  </a:t>
            </a:r>
          </a:p>
          <a:p>
            <a:pPr marL="800100" lvl="1" indent="-342900">
              <a:buFont typeface="Arial"/>
              <a:buChar char="•"/>
            </a:pPr>
            <a:r>
              <a:rPr lang="en-US" sz="1900" dirty="0">
                <a:solidFill>
                  <a:srgbClr val="FF0000"/>
                </a:solidFill>
                <a:sym typeface="Wingdings"/>
              </a:rPr>
              <a:t>States that the New Deal did not adequately help the common people </a:t>
            </a:r>
          </a:p>
          <a:p>
            <a:pPr marL="800100" lvl="1" indent="-342900">
              <a:buFont typeface="Arial"/>
              <a:buChar char="•"/>
            </a:pPr>
            <a:r>
              <a:rPr lang="en-US" sz="1900" dirty="0">
                <a:sym typeface="Wingdings"/>
              </a:rPr>
              <a:t>Challenged FDR for the Democratic nomination for the 1936 election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1900" dirty="0">
                <a:sym typeface="Wingdings"/>
              </a:rPr>
              <a:t>Candidacy ended when he was assassinated</a:t>
            </a:r>
            <a:endParaRPr lang="en-US" sz="1900" dirty="0"/>
          </a:p>
          <a:p>
            <a:pPr marL="800100" lvl="1" indent="-342900">
              <a:buFont typeface="Arial"/>
              <a:buChar char="•"/>
            </a:pPr>
            <a:endParaRPr lang="en-US" dirty="0"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2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71362" cy="1371600"/>
          </a:xfrm>
        </p:spPr>
        <p:txBody>
          <a:bodyPr/>
          <a:lstStyle/>
          <a:p>
            <a:r>
              <a:rPr lang="en-US" dirty="0"/>
              <a:t>How did the New Deal Affect Minority Groups?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5755"/>
            <a:ext cx="3735539" cy="4614659"/>
          </a:xfrm>
        </p:spPr>
        <p:txBody>
          <a:bodyPr>
            <a:normAutofit/>
          </a:bodyPr>
          <a:lstStyle/>
          <a:p>
            <a:pPr algn="ctr"/>
            <a:r>
              <a:rPr lang="en-US" sz="1600" b="0" dirty="0"/>
              <a:t>Women </a:t>
            </a:r>
          </a:p>
          <a:p>
            <a:pPr marL="342900" indent="-342900">
              <a:buFont typeface="Arial"/>
              <a:buChar char="•"/>
            </a:pPr>
            <a:r>
              <a:rPr lang="en-US" sz="1600" b="0" dirty="0"/>
              <a:t>Little more than a decade removed from the ratification of the 19</a:t>
            </a:r>
            <a:r>
              <a:rPr lang="en-US" sz="1600" b="0" baseline="30000" dirty="0"/>
              <a:t>th</a:t>
            </a:r>
            <a:r>
              <a:rPr lang="en-US" sz="1600" b="0" dirty="0"/>
              <a:t> Amendment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>
                <a:solidFill>
                  <a:srgbClr val="0000FF"/>
                </a:solidFill>
              </a:rPr>
              <a:t>Frances Perkins served as Secretary of Labor under FDR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sz="1600" b="1" dirty="0">
                <a:solidFill>
                  <a:srgbClr val="0000FF"/>
                </a:solidFill>
              </a:rPr>
              <a:t>The New Deal did not focus on ending gender discrimination </a:t>
            </a:r>
            <a:r>
              <a:rPr lang="en-US" sz="1600" dirty="0">
                <a:sym typeface="Wingdings"/>
              </a:rPr>
              <a:t> </a:t>
            </a:r>
            <a:r>
              <a:rPr lang="en-US" sz="1600" dirty="0"/>
              <a:t>Focused more on providing work to men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BD88E5-32EF-0948-AC09-454F45837CBD}"/>
              </a:ext>
            </a:extLst>
          </p:cNvPr>
          <p:cNvSpPr txBox="1"/>
          <p:nvPr/>
        </p:nvSpPr>
        <p:spPr>
          <a:xfrm>
            <a:off x="4693023" y="1535755"/>
            <a:ext cx="373553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African Americans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By 1934, the </a:t>
            </a:r>
            <a:r>
              <a:rPr lang="en-US" b="1" dirty="0">
                <a:solidFill>
                  <a:srgbClr val="0000FF"/>
                </a:solidFill>
              </a:rPr>
              <a:t>unemployment rate for African Americans was almost 50%, more than twice the national average </a:t>
            </a:r>
            <a:r>
              <a:rPr lang="en-US" sz="1600" b="1" dirty="0">
                <a:solidFill>
                  <a:srgbClr val="0000FF"/>
                </a:solidFill>
                <a:sym typeface="Wingdings"/>
              </a:rPr>
              <a:t> agriculture and elderly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FDR invited many </a:t>
            </a:r>
            <a:r>
              <a:rPr lang="en-US" sz="1600" b="1" dirty="0">
                <a:solidFill>
                  <a:srgbClr val="0000FF"/>
                </a:solidFill>
              </a:rPr>
              <a:t>African American leaders to be unofficial advisors in what came to be known as the Black Cabinet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Mary McLeod Bethune, member of the Black Cabinet, noted that African Americans gained unprecedented access in the White House and positions within the gov’t under FDR’s presidency</a:t>
            </a:r>
          </a:p>
          <a:p>
            <a:pPr marL="342900" indent="-342900">
              <a:buFont typeface="Arial"/>
              <a:buChar char="•"/>
            </a:pP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1CCB0-3F52-F947-A219-5C7393B3E63B}"/>
              </a:ext>
            </a:extLst>
          </p:cNvPr>
          <p:cNvSpPr txBox="1"/>
          <p:nvPr/>
        </p:nvSpPr>
        <p:spPr>
          <a:xfrm>
            <a:off x="457199" y="4918834"/>
            <a:ext cx="37355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Just like gender rights and equalities, racial equality did not make significant strides until the 60’s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6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/>
              <a:t>What were Lasting Political Changes?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318"/>
            <a:ext cx="8086823" cy="492541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b="0" dirty="0"/>
              <a:t>Creation of the New Deal Coalition that helped Democrats to a sizable majority in both houses of Congress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Democratic Party secures 6 of the next 8 presidential elections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African American voters went from voting 65% Republican in 1932 to 68% Democrat in 1940 to 93% Democrat in 2012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The </a:t>
            </a:r>
            <a:r>
              <a:rPr lang="en-US" sz="2800" dirty="0">
                <a:solidFill>
                  <a:srgbClr val="0000FF"/>
                </a:solidFill>
              </a:rPr>
              <a:t>New Deal broke from the federal </a:t>
            </a:r>
            <a:r>
              <a:rPr lang="en-US" sz="2800" dirty="0" err="1">
                <a:solidFill>
                  <a:srgbClr val="0000FF"/>
                </a:solidFill>
              </a:rPr>
              <a:t>govt’s</a:t>
            </a:r>
            <a:r>
              <a:rPr lang="en-US" sz="2800" dirty="0">
                <a:solidFill>
                  <a:srgbClr val="0000FF"/>
                </a:solidFill>
              </a:rPr>
              <a:t> traditional laissez faire approach to the economy </a:t>
            </a:r>
            <a:r>
              <a:rPr lang="en-US" sz="2800" b="0" dirty="0"/>
              <a:t>and accepted the responsibility for spurring economic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1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46405"/>
            <a:ext cx="8185787" cy="6103331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Creation of a welfare state that provided government support to certain citizens </a:t>
            </a:r>
            <a:r>
              <a:rPr lang="en-US" sz="2800" b="0" dirty="0"/>
              <a:t>(ex: Social Security, child labor, worker’s comp)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New Deal programs such as the FDIC and SEC helped stabilize banks and the stock market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FDR increased the power of the executive branch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FDR’s presidency led to the creation of the </a:t>
            </a:r>
            <a:r>
              <a:rPr lang="en-US" sz="2800" u="sng" dirty="0">
                <a:solidFill>
                  <a:srgbClr val="0000FF"/>
                </a:solidFill>
              </a:rPr>
              <a:t>22</a:t>
            </a:r>
            <a:r>
              <a:rPr lang="en-US" sz="2800" u="sng" baseline="30000" dirty="0">
                <a:solidFill>
                  <a:srgbClr val="0000FF"/>
                </a:solidFill>
              </a:rPr>
              <a:t>nd</a:t>
            </a:r>
            <a:r>
              <a:rPr lang="en-US" sz="2800" u="sng" dirty="0">
                <a:solidFill>
                  <a:srgbClr val="0000FF"/>
                </a:solidFill>
              </a:rPr>
              <a:t> Amendment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Created a 2-term or 10-year limit for serving as president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algn="ctr"/>
            <a:r>
              <a:rPr lang="en-US" dirty="0">
                <a:highlight>
                  <a:srgbClr val="FFFF00"/>
                </a:highlight>
              </a:rPr>
              <a:t>More power for the president and the federal government </a:t>
            </a:r>
          </a:p>
        </p:txBody>
      </p:sp>
    </p:spTree>
    <p:extLst>
      <p:ext uri="{BB962C8B-B14F-4D97-AF65-F5344CB8AC3E}">
        <p14:creationId xmlns:p14="http://schemas.microsoft.com/office/powerpoint/2010/main" val="2990685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DD91-47E4-3740-9247-F41907FC6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4EFAE-6DA7-4940-97CF-FFC0EF742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Quizlet</a:t>
            </a:r>
          </a:p>
          <a:p>
            <a:r>
              <a:rPr lang="en-US" b="0" dirty="0">
                <a:hlinkClick r:id="rId2"/>
              </a:rPr>
              <a:t>https://quizlet.com/_6eqqc7</a:t>
            </a:r>
            <a:endParaRPr lang="en-US" b="0" dirty="0"/>
          </a:p>
          <a:p>
            <a:endParaRPr lang="en-US" dirty="0"/>
          </a:p>
          <a:p>
            <a:r>
              <a:rPr lang="en-US" dirty="0"/>
              <a:t>Jeopardy </a:t>
            </a:r>
          </a:p>
          <a:p>
            <a:r>
              <a:rPr lang="en-US" dirty="0">
                <a:hlinkClick r:id="rId3"/>
              </a:rPr>
              <a:t>https://jeopardylabs.com/play/roaring-20sgreat-depression-new-deal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14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2688</TotalTime>
  <Words>689</Words>
  <Application>Microsoft Macintosh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Essential</vt:lpstr>
      <vt:lpstr>Bell Ringer #7 4/2/19 </vt:lpstr>
      <vt:lpstr>PowerPoint Presentation</vt:lpstr>
      <vt:lpstr>   Effects of the New Deal</vt:lpstr>
      <vt:lpstr>Why Did The New deal matter?</vt:lpstr>
      <vt:lpstr>What Were Some Critics of the New Deal?</vt:lpstr>
      <vt:lpstr>How did the New Deal Affect Minority Groups?</vt:lpstr>
      <vt:lpstr>What were Lasting Political Changes?</vt:lpstr>
      <vt:lpstr>PowerPoint Presentation</vt:lpstr>
      <vt:lpstr>Review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18.3 Effects of the New Deal</dc:title>
  <dc:creator>Ryan Abrams</dc:creator>
  <cp:lastModifiedBy>Taylor Hunter</cp:lastModifiedBy>
  <cp:revision>17</cp:revision>
  <dcterms:created xsi:type="dcterms:W3CDTF">2016-03-08T22:43:17Z</dcterms:created>
  <dcterms:modified xsi:type="dcterms:W3CDTF">2019-04-02T21:11:48Z</dcterms:modified>
</cp:coreProperties>
</file>