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0" r:id="rId2"/>
    <p:sldId id="262" r:id="rId3"/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90"/>
  </p:normalViewPr>
  <p:slideViewPr>
    <p:cSldViewPr snapToGrid="0" snapToObjects="1">
      <p:cViewPr varScale="1">
        <p:scale>
          <a:sx n="95" d="100"/>
          <a:sy n="95" d="100"/>
        </p:scale>
        <p:origin x="176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28,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cgRwDkP6vk&amp;t=34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00F8-65AF-DF4D-A09F-A7EA74C5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0" y="-554388"/>
            <a:ext cx="5791200" cy="1371600"/>
          </a:xfrm>
        </p:spPr>
        <p:txBody>
          <a:bodyPr>
            <a:normAutofit/>
          </a:bodyPr>
          <a:lstStyle/>
          <a:p>
            <a:r>
              <a:rPr lang="en-US" sz="2400" dirty="0"/>
              <a:t>Bell Ringer #7</a:t>
            </a:r>
            <a:br>
              <a:rPr lang="en-US" sz="2400" dirty="0"/>
            </a:br>
            <a:r>
              <a:rPr lang="en-US" sz="2400" dirty="0"/>
              <a:t>4/29/19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BCB4D-9643-674C-BA87-C159688A3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1" y="817210"/>
            <a:ext cx="8332630" cy="586692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 dirty="0"/>
              <a:t>1. During World War II, America’s role in the Allied defeat of the Axis Powers was primarily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6400" b="0" dirty="0"/>
              <a:t>Non-existent since the US remained isolationist and uninvolved in the conflict.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6400" b="0" dirty="0"/>
              <a:t>As the “arsenal of democracy” though the manufacture of war materials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6400" b="0" dirty="0"/>
              <a:t>By remaining a neutral peacekeeper between conflicting Allied and Axis combatants</a:t>
            </a:r>
          </a:p>
          <a:p>
            <a:pPr marL="342900" lvl="0" indent="-342900">
              <a:buFont typeface="+mj-lt"/>
              <a:buAutoNum type="alphaLcParenR"/>
            </a:pPr>
            <a:endParaRPr lang="en-US" sz="4500" b="0" dirty="0"/>
          </a:p>
          <a:p>
            <a:r>
              <a:rPr lang="en-US" sz="6200" dirty="0"/>
              <a:t>2. </a:t>
            </a:r>
            <a:r>
              <a:rPr lang="en-US" sz="6200" b="0" i="1" dirty="0"/>
              <a:t>“If the radiance of a thousand suns were to burst at once into the sky, that would be like the splendor of the mighty one... Now, I have become Death, the destroyer of worlds.”</a:t>
            </a:r>
          </a:p>
          <a:p>
            <a:r>
              <a:rPr lang="en-US" sz="6200" b="0" i="1" dirty="0"/>
              <a:t> – J. Robert Oppenheimer</a:t>
            </a:r>
          </a:p>
          <a:p>
            <a:pPr lvl="0"/>
            <a:r>
              <a:rPr lang="en-US" sz="6200" dirty="0"/>
              <a:t>J. Robert Oppenheimer recalled this quote from the Hindu sacred text </a:t>
            </a:r>
            <a:r>
              <a:rPr lang="en-US" sz="6200" i="1" dirty="0"/>
              <a:t>Bhagavad </a:t>
            </a:r>
            <a:r>
              <a:rPr lang="en-US" sz="6400" i="1" dirty="0"/>
              <a:t>Gita </a:t>
            </a:r>
            <a:r>
              <a:rPr lang="en-US" sz="6400" dirty="0"/>
              <a:t>when he witnessed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7200" dirty="0"/>
              <a:t>The Auschwitz death camp run by the Nazis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7200" dirty="0"/>
              <a:t>The Bataan Death March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7200" dirty="0"/>
              <a:t>The first atomic bomb explosion</a:t>
            </a:r>
          </a:p>
          <a:p>
            <a:pPr marL="731520" lvl="1" indent="-457200">
              <a:buFont typeface="+mj-lt"/>
              <a:buAutoNum type="alphaLcParenR"/>
            </a:pPr>
            <a:endParaRPr lang="en-US" sz="8000" dirty="0"/>
          </a:p>
          <a:p>
            <a:pPr lvl="0"/>
            <a:r>
              <a:rPr lang="en-US" sz="8000" dirty="0"/>
              <a:t>What term best describes the American strategy in the Pacific theater of the war?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7200" dirty="0"/>
              <a:t>Kamikaze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7200" dirty="0"/>
              <a:t>Island Hopping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7200" dirty="0"/>
              <a:t>Blitzkrieg</a:t>
            </a:r>
          </a:p>
          <a:p>
            <a:pPr lvl="0"/>
            <a:endParaRPr lang="en-US" sz="18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5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36C6-F22C-DA49-A8F0-1043FB3B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496"/>
            <a:ext cx="5791200" cy="1371600"/>
          </a:xfrm>
        </p:spPr>
        <p:txBody>
          <a:bodyPr>
            <a:normAutofit/>
          </a:bodyPr>
          <a:lstStyle/>
          <a:p>
            <a:r>
              <a:rPr lang="en-US" sz="2800" dirty="0"/>
              <a:t>Review (to cover our bases)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218C-95EF-BC4B-8935-62B83936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218"/>
            <a:ext cx="7620000" cy="5615782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435FDB"/>
                </a:solidFill>
              </a:rPr>
              <a:t>1. Battle of Stalingrad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Recap: Germany invades USSR to try and take over Stalingrad</a:t>
            </a:r>
          </a:p>
          <a:p>
            <a:pPr marL="800100" lvl="1" indent="-342900"/>
            <a:r>
              <a:rPr lang="en-US" sz="1800" dirty="0"/>
              <a:t>If victorious, Germany will have conquered Europe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Why was this a turning point in the European Theatre?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Hitler was forced to retreat and unable to fulfill the hope of conquering Europe</a:t>
            </a:r>
          </a:p>
          <a:p>
            <a:r>
              <a:rPr lang="en-US" u="sng" dirty="0">
                <a:solidFill>
                  <a:srgbClr val="435FDB"/>
                </a:solidFill>
              </a:rPr>
              <a:t>2. D-day (Operation Overlord)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Recap: Allied invasion of Normandy,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Why did Stalin want Britain and the U.S. to open up a second front in France?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He wanted Germany to divide their troops to relieve military pressure on USSR</a:t>
            </a:r>
          </a:p>
        </p:txBody>
      </p:sp>
    </p:spTree>
    <p:extLst>
      <p:ext uri="{BB962C8B-B14F-4D97-AF65-F5344CB8AC3E}">
        <p14:creationId xmlns:p14="http://schemas.microsoft.com/office/powerpoint/2010/main" val="23173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sz="6000" dirty="0"/>
            </a:br>
            <a:r>
              <a:rPr lang="en-US" sz="6600" dirty="0"/>
              <a:t>Aftermath of WWII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What Changes came After the End of WWI?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339" y="1604681"/>
            <a:ext cx="5836022" cy="51054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/>
              <a:t>The world map changed with the defeat of the Axis powers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</a:rPr>
              <a:t>Eastern European nations would become communist states under Soviet control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0" dirty="0"/>
              <a:t>Civil war in China between the Nationalists and communists </a:t>
            </a:r>
            <a:r>
              <a:rPr lang="en-US" sz="2600" b="0" dirty="0">
                <a:sym typeface="Wingdings"/>
              </a:rPr>
              <a:t> Mao Zedong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  <a:sym typeface="Wingdings"/>
              </a:rPr>
              <a:t>Western European domination of colonies around the world declined as colonial peoples strived for independence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CBE9D-979D-0747-812B-39F90CE5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83" y="1817593"/>
            <a:ext cx="2919508" cy="21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99571"/>
            <a:ext cx="8454571" cy="636814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The United States and the Soviet Union emerged from WWII as the world’s two superpowers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USSR lost the most lives out of all parties </a:t>
            </a:r>
            <a:r>
              <a:rPr lang="en-US" sz="2800" dirty="0" err="1">
                <a:solidFill>
                  <a:srgbClr val="FF0000"/>
                </a:solidFill>
              </a:rPr>
              <a:t>invonved</a:t>
            </a:r>
            <a:endParaRPr lang="en-US" sz="2800" dirty="0">
              <a:solidFill>
                <a:srgbClr val="FF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1900" dirty="0">
                <a:hlinkClick r:id="rId2"/>
              </a:rPr>
              <a:t>https://www.youtube.com/watch?v=7cgRwDkP6vk&amp;t</a:t>
            </a:r>
            <a:r>
              <a:rPr lang="en-US" sz="1900">
                <a:hlinkClick r:id="rId2"/>
              </a:rPr>
              <a:t>=34s</a:t>
            </a:r>
            <a:endParaRPr lang="en-US" sz="19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/>
              <a:t>The U.S. took the lead in creating new world organizations emerged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International Monetary Fund (IMF)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0" dirty="0"/>
              <a:t>World Bank</a:t>
            </a:r>
          </a:p>
          <a:p>
            <a:pPr marL="457200" indent="-457200">
              <a:buFont typeface="Arial"/>
              <a:buChar char="•"/>
            </a:pPr>
            <a:r>
              <a:rPr lang="en-US" sz="2800" b="0" u="sng" dirty="0">
                <a:solidFill>
                  <a:srgbClr val="0000FF"/>
                </a:solidFill>
              </a:rPr>
              <a:t>The United Nations (UN)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Replaced League of Nations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</a:rPr>
              <a:t>U.S., USSR, Britain, France, and China were assigned as the Security Council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</a:rPr>
              <a:t>Issued the Universal Declaration of Human Rights </a:t>
            </a:r>
            <a:r>
              <a:rPr lang="en-US" sz="2600" dirty="0">
                <a:sym typeface="Wingdings"/>
              </a:rPr>
              <a:t> condemns slavery, torture, and upholds freedoms of speech and religion</a:t>
            </a:r>
            <a:endParaRPr lang="en-US" sz="2600" b="0" dirty="0"/>
          </a:p>
          <a:p>
            <a:pPr lvl="1" indent="0">
              <a:buNone/>
            </a:pPr>
            <a:endParaRPr lang="en-US" sz="2800" b="0" dirty="0"/>
          </a:p>
          <a:p>
            <a:pPr marL="914400" lvl="1" indent="-457200">
              <a:buFont typeface="Arial"/>
              <a:buChar char="•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7476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62858"/>
            <a:ext cx="8196944" cy="615042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0000FF"/>
                </a:solidFill>
              </a:rPr>
              <a:t>Allies prosecuted Nazis for war crimes during the </a:t>
            </a:r>
            <a:r>
              <a:rPr lang="en-US" sz="2600" u="sng" dirty="0">
                <a:solidFill>
                  <a:srgbClr val="0000FF"/>
                </a:solidFill>
              </a:rPr>
              <a:t>Nuremburg Trials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Many on trial pleaded that they were just following orders </a:t>
            </a:r>
            <a:r>
              <a:rPr lang="en-US" sz="2600" dirty="0">
                <a:sym typeface="Wingdings"/>
              </a:rPr>
              <a:t> NOT AN EXCUSE</a:t>
            </a:r>
          </a:p>
          <a:p>
            <a:pPr marL="457200" indent="-457200">
              <a:buFont typeface="Arial"/>
              <a:buChar char="•"/>
            </a:pPr>
            <a:r>
              <a:rPr lang="en-US" sz="2600" b="0" dirty="0">
                <a:sym typeface="Wingdings"/>
              </a:rPr>
              <a:t>Back in the U.S., </a:t>
            </a:r>
            <a:r>
              <a:rPr lang="en-US" sz="2600" dirty="0">
                <a:solidFill>
                  <a:srgbClr val="0000FF"/>
                </a:solidFill>
                <a:sym typeface="Wingdings"/>
              </a:rPr>
              <a:t>African Americans believed that if the U.S. fought against Hitler then they should receive equal rights</a:t>
            </a:r>
            <a:r>
              <a:rPr lang="en-US" sz="2600" dirty="0">
                <a:sym typeface="Wingdings"/>
              </a:rPr>
              <a:t> </a:t>
            </a:r>
            <a:r>
              <a:rPr lang="en-US" sz="2600" b="0" dirty="0">
                <a:sym typeface="Wingdings"/>
              </a:rPr>
              <a:t> gained a number of white American supporters who also called for freedom, democracy, and justice for all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b="1" u="sng" dirty="0">
                <a:solidFill>
                  <a:srgbClr val="FF0000"/>
                </a:solidFill>
                <a:sym typeface="Wingdings"/>
              </a:rPr>
              <a:t>Tuskegee Airmen- </a:t>
            </a:r>
            <a:r>
              <a:rPr lang="en-US" sz="2200" dirty="0"/>
              <a:t>the first African American soldiers to successfully complete their training and enter the Army Air Corps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b="1" dirty="0">
                <a:solidFill>
                  <a:srgbClr val="FF0000"/>
                </a:solidFill>
                <a:sym typeface="Wingdings"/>
              </a:rPr>
              <a:t>Illustrated the ability of African American soldiers to effectively perform in combat</a:t>
            </a:r>
          </a:p>
          <a:p>
            <a:pPr lvl="1" indent="0"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1023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32F1-6DC9-1645-8842-B7F3B2B5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15C1-EBBD-FA45-A311-0C93F9E5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/>
              </a:rPr>
              <a:t>WWII brought the U.S. out of the Great Depression </a:t>
            </a:r>
            <a:r>
              <a:rPr lang="en-US" b="0" dirty="0">
                <a:sym typeface="Wingdings"/>
              </a:rPr>
              <a:t>and gave way to decades of economic growth!</a:t>
            </a: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endParaRPr lang="en-US" b="0" dirty="0">
              <a:sym typeface="Wingdings"/>
            </a:endParaRPr>
          </a:p>
          <a:p>
            <a:r>
              <a:rPr lang="en-US" b="0" dirty="0">
                <a:sym typeface="Wingdings"/>
              </a:rPr>
              <a:t>Moving From hot to cold war…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B5BDA-5A83-694D-BC51-E0BB3467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37740"/>
            <a:ext cx="2971800" cy="40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7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1127</TotalTime>
  <Words>564</Words>
  <Application>Microsoft Macintosh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Wingdings</vt:lpstr>
      <vt:lpstr>Essential</vt:lpstr>
      <vt:lpstr>Bell Ringer #7 4/29/19</vt:lpstr>
      <vt:lpstr>Review (to cover our bases)</vt:lpstr>
      <vt:lpstr> Aftermath of WWII</vt:lpstr>
      <vt:lpstr>What Changes came After the End of WWI?</vt:lpstr>
      <vt:lpstr>PowerPoint Presentation</vt:lpstr>
      <vt:lpstr>PowerPoint Presentation</vt:lpstr>
      <vt:lpstr>END OF WWII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20.5 Effect of WWII</dc:title>
  <dc:creator>Ryan Abrams</dc:creator>
  <cp:lastModifiedBy>Taylor Hunter</cp:lastModifiedBy>
  <cp:revision>14</cp:revision>
  <dcterms:created xsi:type="dcterms:W3CDTF">2016-03-23T01:12:54Z</dcterms:created>
  <dcterms:modified xsi:type="dcterms:W3CDTF">2019-04-29T15:27:12Z</dcterms:modified>
</cp:coreProperties>
</file>