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73" r:id="rId3"/>
    <p:sldId id="268" r:id="rId4"/>
    <p:sldId id="257" r:id="rId5"/>
    <p:sldId id="258" r:id="rId6"/>
    <p:sldId id="259" r:id="rId7"/>
    <p:sldId id="260" r:id="rId8"/>
    <p:sldId id="261" r:id="rId9"/>
    <p:sldId id="262" r:id="rId10"/>
    <p:sldId id="272" r:id="rId11"/>
    <p:sldId id="271" r:id="rId12"/>
    <p:sldId id="263" r:id="rId13"/>
    <p:sldId id="264" r:id="rId14"/>
    <p:sldId id="266" r:id="rId15"/>
    <p:sldId id="269"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20"/>
    <p:restoredTop sz="94643"/>
  </p:normalViewPr>
  <p:slideViewPr>
    <p:cSldViewPr snapToGrid="0">
      <p:cViewPr varScale="1">
        <p:scale>
          <a:sx n="85" d="100"/>
          <a:sy n="85" d="100"/>
        </p:scale>
        <p:origin x="176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55e093a0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55e093a0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2"/>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2"/>
          <p:cNvSpPr txBox="1">
            <a:spLocks noGrp="1"/>
          </p:cNvSpPr>
          <p:nvPr>
            <p:ph type="body" idx="1"/>
          </p:nvPr>
        </p:nvSpPr>
        <p:spPr>
          <a:xfrm>
            <a:off x="457200" y="2249424"/>
            <a:ext cx="4038600" cy="4525963"/>
          </a:xfrm>
          <a:prstGeom prst="rect">
            <a:avLst/>
          </a:prstGeom>
          <a:noFill/>
          <a:ln>
            <a:noFill/>
          </a:ln>
        </p:spPr>
        <p:txBody>
          <a:bodyPr spcFirstLastPara="1" wrap="square" lIns="91425" tIns="45700" rIns="91425" bIns="45700" anchor="t" anchorCtr="0"/>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49250" algn="l" rtl="0">
              <a:spcBef>
                <a:spcPts val="300"/>
              </a:spcBef>
              <a:spcAft>
                <a:spcPts val="0"/>
              </a:spcAft>
              <a:buClr>
                <a:schemeClr val="accent2"/>
              </a:buClr>
              <a:buSzPts val="1900"/>
              <a:buFont typeface="Georgia"/>
              <a:buChar char="▫"/>
              <a:defRPr sz="19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4pPr>
            <a:lvl5pPr marL="2286000" marR="0" lvl="4"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7" name="Google Shape;27;p2"/>
          <p:cNvSpPr txBox="1">
            <a:spLocks noGrp="1"/>
          </p:cNvSpPr>
          <p:nvPr>
            <p:ph type="body" idx="2"/>
          </p:nvPr>
        </p:nvSpPr>
        <p:spPr>
          <a:xfrm>
            <a:off x="4648200" y="2249424"/>
            <a:ext cx="4038600" cy="4525963"/>
          </a:xfrm>
          <a:prstGeom prst="rect">
            <a:avLst/>
          </a:prstGeom>
          <a:noFill/>
          <a:ln>
            <a:noFill/>
          </a:ln>
        </p:spPr>
        <p:txBody>
          <a:bodyPr spcFirstLastPara="1" wrap="square" lIns="91425" tIns="45700" rIns="91425" bIns="45700" anchor="t" anchorCtr="0"/>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49250" algn="l" rtl="0">
              <a:spcBef>
                <a:spcPts val="300"/>
              </a:spcBef>
              <a:spcAft>
                <a:spcPts val="0"/>
              </a:spcAft>
              <a:buClr>
                <a:schemeClr val="accent2"/>
              </a:buClr>
              <a:buSzPts val="1900"/>
              <a:buFont typeface="Georgia"/>
              <a:buChar char="▫"/>
              <a:defRPr sz="19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4pPr>
            <a:lvl5pPr marL="2286000" marR="0" lvl="4"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8" name="Google Shape;28;p2"/>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9" name="Google Shape;29;p2"/>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30" name="Google Shape;30;p2"/>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rot="5400000">
            <a:off x="4991100" y="2933700"/>
            <a:ext cx="5486400" cy="1905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12"/>
          <p:cNvSpPr txBox="1">
            <a:spLocks noGrp="1"/>
          </p:cNvSpPr>
          <p:nvPr>
            <p:ph type="body" idx="1"/>
          </p:nvPr>
        </p:nvSpPr>
        <p:spPr>
          <a:xfrm rot="5400000">
            <a:off x="838200" y="762000"/>
            <a:ext cx="5486400" cy="6248400"/>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01" name="Google Shape;101;p12"/>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02" name="Google Shape;102;p12"/>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03" name="Google Shape;103;p12"/>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a:solidFill>
                  <a:srgbClr val="FFFFFF"/>
                </a:solidFill>
                <a:latin typeface="Georgia"/>
                <a:ea typeface="Georgia"/>
                <a:cs typeface="Georgia"/>
                <a:sym typeface="Georgia"/>
              </a:defRPr>
            </a:lvl1pPr>
            <a:lvl2pPr marL="0" marR="0" lvl="1" indent="0" algn="r" rtl="0">
              <a:spcBef>
                <a:spcPts val="0"/>
              </a:spcBef>
              <a:buNone/>
              <a:defRPr sz="1800">
                <a:solidFill>
                  <a:srgbClr val="FFFFFF"/>
                </a:solidFill>
                <a:latin typeface="Georgia"/>
                <a:ea typeface="Georgia"/>
                <a:cs typeface="Georgia"/>
                <a:sym typeface="Georgia"/>
              </a:defRPr>
            </a:lvl2pPr>
            <a:lvl3pPr marL="0" marR="0" lvl="2" indent="0" algn="r" rtl="0">
              <a:spcBef>
                <a:spcPts val="0"/>
              </a:spcBef>
              <a:buNone/>
              <a:defRPr sz="1800">
                <a:solidFill>
                  <a:srgbClr val="FFFFFF"/>
                </a:solidFill>
                <a:latin typeface="Georgia"/>
                <a:ea typeface="Georgia"/>
                <a:cs typeface="Georgia"/>
                <a:sym typeface="Georgia"/>
              </a:defRPr>
            </a:lvl3pPr>
            <a:lvl4pPr marL="0" marR="0" lvl="3" indent="0" algn="r" rtl="0">
              <a:spcBef>
                <a:spcPts val="0"/>
              </a:spcBef>
              <a:buNone/>
              <a:defRPr sz="1800">
                <a:solidFill>
                  <a:srgbClr val="FFFFFF"/>
                </a:solidFill>
                <a:latin typeface="Georgia"/>
                <a:ea typeface="Georgia"/>
                <a:cs typeface="Georgia"/>
                <a:sym typeface="Georgia"/>
              </a:defRPr>
            </a:lvl4pPr>
            <a:lvl5pPr marL="0" marR="0" lvl="4" indent="0" algn="r" rtl="0">
              <a:spcBef>
                <a:spcPts val="0"/>
              </a:spcBef>
              <a:buNone/>
              <a:defRPr sz="1800">
                <a:solidFill>
                  <a:srgbClr val="FFFFFF"/>
                </a:solidFill>
                <a:latin typeface="Georgia"/>
                <a:ea typeface="Georgia"/>
                <a:cs typeface="Georgia"/>
                <a:sym typeface="Georgia"/>
              </a:defRPr>
            </a:lvl5pPr>
            <a:lvl6pPr marL="0" marR="0" lvl="5" indent="0" algn="r" rtl="0">
              <a:spcBef>
                <a:spcPts val="0"/>
              </a:spcBef>
              <a:buNone/>
              <a:defRPr sz="1800">
                <a:solidFill>
                  <a:srgbClr val="FFFFFF"/>
                </a:solidFill>
                <a:latin typeface="Georgia"/>
                <a:ea typeface="Georgia"/>
                <a:cs typeface="Georgia"/>
                <a:sym typeface="Georgia"/>
              </a:defRPr>
            </a:lvl6pPr>
            <a:lvl7pPr marL="0" marR="0" lvl="6" indent="0" algn="r" rtl="0">
              <a:spcBef>
                <a:spcPts val="0"/>
              </a:spcBef>
              <a:buNone/>
              <a:defRPr sz="1800">
                <a:solidFill>
                  <a:srgbClr val="FFFFFF"/>
                </a:solidFill>
                <a:latin typeface="Georgia"/>
                <a:ea typeface="Georgia"/>
                <a:cs typeface="Georgia"/>
                <a:sym typeface="Georgia"/>
              </a:defRPr>
            </a:lvl7pPr>
            <a:lvl8pPr marL="0" marR="0" lvl="7" indent="0" algn="r" rtl="0">
              <a:spcBef>
                <a:spcPts val="0"/>
              </a:spcBef>
              <a:buNone/>
              <a:defRPr sz="1800">
                <a:solidFill>
                  <a:srgbClr val="FFFFFF"/>
                </a:solidFill>
                <a:latin typeface="Georgia"/>
                <a:ea typeface="Georgia"/>
                <a:cs typeface="Georgia"/>
                <a:sym typeface="Georgia"/>
              </a:defRPr>
            </a:lvl8pPr>
            <a:lvl9pPr marL="0" marR="0" lvl="8" indent="0" algn="r" rtl="0">
              <a:spcBef>
                <a:spcPts val="0"/>
              </a:spcBef>
              <a:buNone/>
              <a:defRPr sz="1800">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sp>
        <p:nvSpPr>
          <p:cNvPr id="32" name="Google Shape;32;p3"/>
          <p:cNvSpPr/>
          <p:nvPr/>
        </p:nvSpPr>
        <p:spPr>
          <a:xfrm rot="10800000" flipH="1">
            <a:off x="5410182" y="3810000"/>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3" name="Google Shape;33;p3"/>
          <p:cNvSpPr/>
          <p:nvPr/>
        </p:nvSpPr>
        <p:spPr>
          <a:xfrm rot="10800000" flipH="1">
            <a:off x="5410200" y="3897010"/>
            <a:ext cx="3733801" cy="192024"/>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4" name="Google Shape;34;p3"/>
          <p:cNvSpPr/>
          <p:nvPr/>
        </p:nvSpPr>
        <p:spPr>
          <a:xfrm rot="10800000" flipH="1">
            <a:off x="5410200" y="4115167"/>
            <a:ext cx="3733801" cy="9144"/>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5" name="Google Shape;35;p3"/>
          <p:cNvSpPr/>
          <p:nvPr/>
        </p:nvSpPr>
        <p:spPr>
          <a:xfrm rot="10800000" flipH="1">
            <a:off x="5410200" y="4164403"/>
            <a:ext cx="1965960" cy="18288"/>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6" name="Google Shape;36;p3"/>
          <p:cNvSpPr/>
          <p:nvPr/>
        </p:nvSpPr>
        <p:spPr>
          <a:xfrm rot="10800000" flipH="1">
            <a:off x="5410200" y="4199572"/>
            <a:ext cx="1965960" cy="9144"/>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7" name="Google Shape;37;p3"/>
          <p:cNvSpPr/>
          <p:nvPr/>
        </p:nvSpPr>
        <p:spPr>
          <a:xfrm>
            <a:off x="5410200" y="3962400"/>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8" name="Google Shape;38;p3"/>
          <p:cNvSpPr/>
          <p:nvPr/>
        </p:nvSpPr>
        <p:spPr>
          <a:xfrm>
            <a:off x="7376507" y="406098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9" name="Google Shape;39;p3"/>
          <p:cNvSpPr/>
          <p:nvPr/>
        </p:nvSpPr>
        <p:spPr>
          <a:xfrm>
            <a:off x="1" y="3649662"/>
            <a:ext cx="9144000" cy="244170"/>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40" name="Google Shape;40;p3"/>
          <p:cNvSpPr/>
          <p:nvPr/>
        </p:nvSpPr>
        <p:spPr>
          <a:xfrm>
            <a:off x="0" y="3675527"/>
            <a:ext cx="9144001" cy="140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41" name="Google Shape;41;p3"/>
          <p:cNvSpPr/>
          <p:nvPr/>
        </p:nvSpPr>
        <p:spPr>
          <a:xfrm rot="10800000" flipH="1">
            <a:off x="6414051" y="3643090"/>
            <a:ext cx="2729950" cy="248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42" name="Google Shape;42;p3"/>
          <p:cNvSpPr/>
          <p:nvPr/>
        </p:nvSpPr>
        <p:spPr>
          <a:xfrm>
            <a:off x="0" y="0"/>
            <a:ext cx="9144000" cy="3701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43" name="Google Shape;43;p3"/>
          <p:cNvSpPr txBox="1">
            <a:spLocks noGrp="1"/>
          </p:cNvSpPr>
          <p:nvPr>
            <p:ph type="ctrTitle"/>
          </p:nvPr>
        </p:nvSpPr>
        <p:spPr>
          <a:xfrm>
            <a:off x="457200" y="2401887"/>
            <a:ext cx="8458200" cy="14700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4400"/>
              <a:buFont typeface="Trebuchet MS"/>
              <a:buNone/>
              <a:defRPr sz="44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3"/>
          <p:cNvSpPr txBox="1">
            <a:spLocks noGrp="1"/>
          </p:cNvSpPr>
          <p:nvPr>
            <p:ph type="subTitle" idx="1"/>
          </p:nvPr>
        </p:nvSpPr>
        <p:spPr>
          <a:xfrm>
            <a:off x="457200" y="3899938"/>
            <a:ext cx="4953000" cy="1752600"/>
          </a:xfrm>
          <a:prstGeom prst="rect">
            <a:avLst/>
          </a:prstGeom>
          <a:noFill/>
          <a:ln>
            <a:noFill/>
          </a:ln>
        </p:spPr>
        <p:txBody>
          <a:bodyPr spcFirstLastPara="1" wrap="square" lIns="91425" tIns="45700" rIns="91425" bIns="45700" anchor="t" anchorCtr="0"/>
          <a:lstStyle>
            <a:lvl1pPr marR="0" lvl="0" algn="l" rtl="0">
              <a:spcBef>
                <a:spcPts val="300"/>
              </a:spcBef>
              <a:spcAft>
                <a:spcPts val="0"/>
              </a:spcAft>
              <a:buClr>
                <a:schemeClr val="accent3"/>
              </a:buClr>
              <a:buSzPts val="2400"/>
              <a:buFont typeface="Georgia"/>
              <a:buNone/>
              <a:defRPr sz="2400" b="0" i="0" u="none" strike="noStrike" cap="none">
                <a:solidFill>
                  <a:schemeClr val="dk2"/>
                </a:solidFill>
                <a:latin typeface="Georgia"/>
                <a:ea typeface="Georgia"/>
                <a:cs typeface="Georgia"/>
                <a:sym typeface="Georgia"/>
              </a:defRPr>
            </a:lvl1pPr>
            <a:lvl2pPr marR="0" lvl="1" algn="ctr" rtl="0">
              <a:spcBef>
                <a:spcPts val="300"/>
              </a:spcBef>
              <a:spcAft>
                <a:spcPts val="0"/>
              </a:spcAft>
              <a:buClr>
                <a:schemeClr val="accent2"/>
              </a:buClr>
              <a:buSzPts val="2600"/>
              <a:buFont typeface="Georgia"/>
              <a:buNone/>
              <a:defRPr sz="2600" b="0" i="0" u="none" strike="noStrike" cap="none">
                <a:solidFill>
                  <a:schemeClr val="accent2"/>
                </a:solidFill>
                <a:latin typeface="Georgia"/>
                <a:ea typeface="Georgia"/>
                <a:cs typeface="Georgia"/>
                <a:sym typeface="Georgia"/>
              </a:defRPr>
            </a:lvl2pPr>
            <a:lvl3pPr marR="0" lvl="2" algn="ctr" rtl="0">
              <a:spcBef>
                <a:spcPts val="300"/>
              </a:spcBef>
              <a:spcAft>
                <a:spcPts val="0"/>
              </a:spcAft>
              <a:buClr>
                <a:schemeClr val="accent1"/>
              </a:buClr>
              <a:buSzPts val="2400"/>
              <a:buFont typeface="Noto Sans Symbols"/>
              <a:buNone/>
              <a:defRPr sz="2400" b="0" i="0" u="none" strike="noStrike" cap="none">
                <a:solidFill>
                  <a:schemeClr val="accent1"/>
                </a:solidFill>
                <a:latin typeface="Georgia"/>
                <a:ea typeface="Georgia"/>
                <a:cs typeface="Georgia"/>
                <a:sym typeface="Georgia"/>
              </a:defRPr>
            </a:lvl3pPr>
            <a:lvl4pPr marR="0" lvl="3" algn="ctr" rtl="0">
              <a:spcBef>
                <a:spcPts val="300"/>
              </a:spcBef>
              <a:spcAft>
                <a:spcPts val="0"/>
              </a:spcAft>
              <a:buClr>
                <a:schemeClr val="accent1"/>
              </a:buClr>
              <a:buSzPts val="2200"/>
              <a:buFont typeface="Noto Sans Symbols"/>
              <a:buNone/>
              <a:defRPr sz="2200" b="0" i="0" u="none" strike="noStrike" cap="none">
                <a:solidFill>
                  <a:schemeClr val="accent1"/>
                </a:solidFill>
                <a:latin typeface="Georgia"/>
                <a:ea typeface="Georgia"/>
                <a:cs typeface="Georgia"/>
                <a:sym typeface="Georgia"/>
              </a:defRPr>
            </a:lvl4pPr>
            <a:lvl5pPr marR="0" lvl="4" algn="ctr" rtl="0">
              <a:spcBef>
                <a:spcPts val="300"/>
              </a:spcBef>
              <a:spcAft>
                <a:spcPts val="0"/>
              </a:spcAft>
              <a:buClr>
                <a:schemeClr val="accent3"/>
              </a:buClr>
              <a:buSzPts val="2000"/>
              <a:buFont typeface="Georgia"/>
              <a:buNone/>
              <a:defRPr sz="2000" b="0" i="0" u="none" strike="noStrike" cap="none">
                <a:solidFill>
                  <a:schemeClr val="accent3"/>
                </a:solidFill>
                <a:latin typeface="Georgia"/>
                <a:ea typeface="Georgia"/>
                <a:cs typeface="Georgia"/>
                <a:sym typeface="Georgia"/>
              </a:defRPr>
            </a:lvl5pPr>
            <a:lvl6pPr marR="0" lvl="5" algn="ctr" rtl="0">
              <a:spcBef>
                <a:spcPts val="300"/>
              </a:spcBef>
              <a:spcAft>
                <a:spcPts val="0"/>
              </a:spcAft>
              <a:buClr>
                <a:schemeClr val="accent3"/>
              </a:buClr>
              <a:buSzPts val="1800"/>
              <a:buFont typeface="Georgia"/>
              <a:buNone/>
              <a:defRPr sz="1800" b="0" i="0" u="none" strike="noStrike" cap="none">
                <a:solidFill>
                  <a:schemeClr val="accent3"/>
                </a:solidFill>
                <a:latin typeface="Georgia"/>
                <a:ea typeface="Georgia"/>
                <a:cs typeface="Georgia"/>
                <a:sym typeface="Georgia"/>
              </a:defRPr>
            </a:lvl6pPr>
            <a:lvl7pPr marR="0" lvl="6" algn="ctr" rtl="0">
              <a:spcBef>
                <a:spcPts val="300"/>
              </a:spcBef>
              <a:spcAft>
                <a:spcPts val="0"/>
              </a:spcAft>
              <a:buClr>
                <a:schemeClr val="accent3"/>
              </a:buClr>
              <a:buSzPts val="1600"/>
              <a:buFont typeface="Georgia"/>
              <a:buNone/>
              <a:defRPr sz="1600" b="0" i="0" u="none" strike="noStrike" cap="none">
                <a:solidFill>
                  <a:schemeClr val="accent3"/>
                </a:solidFill>
                <a:latin typeface="Georgia"/>
                <a:ea typeface="Georgia"/>
                <a:cs typeface="Georgia"/>
                <a:sym typeface="Georgia"/>
              </a:defRPr>
            </a:lvl7pPr>
            <a:lvl8pPr marR="0" lvl="7" algn="ctr" rtl="0">
              <a:spcBef>
                <a:spcPts val="300"/>
              </a:spcBef>
              <a:spcAft>
                <a:spcPts val="0"/>
              </a:spcAft>
              <a:buClr>
                <a:schemeClr val="accent3"/>
              </a:buClr>
              <a:buSzPts val="1500"/>
              <a:buFont typeface="Georgia"/>
              <a:buNone/>
              <a:defRPr sz="1500" b="0" i="0" u="none" strike="noStrike" cap="none">
                <a:solidFill>
                  <a:schemeClr val="accent3"/>
                </a:solidFill>
                <a:latin typeface="Georgia"/>
                <a:ea typeface="Georgia"/>
                <a:cs typeface="Georgia"/>
                <a:sym typeface="Georgia"/>
              </a:defRPr>
            </a:lvl8pPr>
            <a:lvl9pPr marR="0" lvl="8" algn="ctr" rtl="0">
              <a:spcBef>
                <a:spcPts val="300"/>
              </a:spcBef>
              <a:spcAft>
                <a:spcPts val="0"/>
              </a:spcAft>
              <a:buClr>
                <a:schemeClr val="accent3"/>
              </a:buClr>
              <a:buSzPts val="1400"/>
              <a:buFont typeface="Georgia"/>
              <a:buNone/>
              <a:defRPr sz="1400" b="0" i="0" u="none" strike="noStrike" cap="none">
                <a:solidFill>
                  <a:schemeClr val="accent3"/>
                </a:solidFill>
                <a:latin typeface="Georgia"/>
                <a:ea typeface="Georgia"/>
                <a:cs typeface="Georgia"/>
                <a:sym typeface="Georgia"/>
              </a:defRPr>
            </a:lvl9pPr>
          </a:lstStyle>
          <a:p>
            <a:endParaRPr/>
          </a:p>
        </p:txBody>
      </p:sp>
      <p:sp>
        <p:nvSpPr>
          <p:cNvPr id="45" name="Google Shape;45;p3"/>
          <p:cNvSpPr txBox="1">
            <a:spLocks noGrp="1"/>
          </p:cNvSpPr>
          <p:nvPr>
            <p:ph type="dt" idx="10"/>
          </p:nvPr>
        </p:nvSpPr>
        <p:spPr>
          <a:xfrm>
            <a:off x="6705600" y="4206240"/>
            <a:ext cx="96012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6" name="Google Shape;46;p3"/>
          <p:cNvSpPr txBox="1">
            <a:spLocks noGrp="1"/>
          </p:cNvSpPr>
          <p:nvPr>
            <p:ph type="ftr" idx="11"/>
          </p:nvPr>
        </p:nvSpPr>
        <p:spPr>
          <a:xfrm>
            <a:off x="5410200" y="4205288"/>
            <a:ext cx="12954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7" name="Google Shape;47;p3"/>
          <p:cNvSpPr txBox="1">
            <a:spLocks noGrp="1"/>
          </p:cNvSpPr>
          <p:nvPr>
            <p:ph type="sldNum" idx="12"/>
          </p:nvPr>
        </p:nvSpPr>
        <p:spPr>
          <a:xfrm>
            <a:off x="8320088" y="1136"/>
            <a:ext cx="747712"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chemeClr val="lt1"/>
                </a:solidFill>
                <a:latin typeface="Georgia"/>
                <a:ea typeface="Georgia"/>
                <a:cs typeface="Georgia"/>
                <a:sym typeface="Georgia"/>
              </a:defRPr>
            </a:lvl1pPr>
            <a:lvl2pPr marL="0" marR="0" lvl="1" indent="0" algn="r" rtl="0">
              <a:spcBef>
                <a:spcPts val="0"/>
              </a:spcBef>
              <a:buNone/>
              <a:defRPr sz="1800" b="0" i="0" u="none" strike="noStrike" cap="none">
                <a:solidFill>
                  <a:schemeClr val="lt1"/>
                </a:solidFill>
                <a:latin typeface="Georgia"/>
                <a:ea typeface="Georgia"/>
                <a:cs typeface="Georgia"/>
                <a:sym typeface="Georgia"/>
              </a:defRPr>
            </a:lvl2pPr>
            <a:lvl3pPr marL="0" marR="0" lvl="2" indent="0" algn="r" rtl="0">
              <a:spcBef>
                <a:spcPts val="0"/>
              </a:spcBef>
              <a:buNone/>
              <a:defRPr sz="1800" b="0" i="0" u="none" strike="noStrike" cap="none">
                <a:solidFill>
                  <a:schemeClr val="lt1"/>
                </a:solidFill>
                <a:latin typeface="Georgia"/>
                <a:ea typeface="Georgia"/>
                <a:cs typeface="Georgia"/>
                <a:sym typeface="Georgia"/>
              </a:defRPr>
            </a:lvl3pPr>
            <a:lvl4pPr marL="0" marR="0" lvl="3" indent="0" algn="r" rtl="0">
              <a:spcBef>
                <a:spcPts val="0"/>
              </a:spcBef>
              <a:buNone/>
              <a:defRPr sz="1800" b="0" i="0" u="none" strike="noStrike" cap="none">
                <a:solidFill>
                  <a:schemeClr val="lt1"/>
                </a:solidFill>
                <a:latin typeface="Georgia"/>
                <a:ea typeface="Georgia"/>
                <a:cs typeface="Georgia"/>
                <a:sym typeface="Georgia"/>
              </a:defRPr>
            </a:lvl4pPr>
            <a:lvl5pPr marL="0" marR="0" lvl="4" indent="0" algn="r" rtl="0">
              <a:spcBef>
                <a:spcPts val="0"/>
              </a:spcBef>
              <a:buNone/>
              <a:defRPr sz="1800" b="0" i="0" u="none" strike="noStrike" cap="none">
                <a:solidFill>
                  <a:schemeClr val="lt1"/>
                </a:solidFill>
                <a:latin typeface="Georgia"/>
                <a:ea typeface="Georgia"/>
                <a:cs typeface="Georgia"/>
                <a:sym typeface="Georgia"/>
              </a:defRPr>
            </a:lvl5pPr>
            <a:lvl6pPr marL="0" marR="0" lvl="5" indent="0" algn="r" rtl="0">
              <a:spcBef>
                <a:spcPts val="0"/>
              </a:spcBef>
              <a:buNone/>
              <a:defRPr sz="1800" b="0" i="0" u="none" strike="noStrike" cap="none">
                <a:solidFill>
                  <a:schemeClr val="lt1"/>
                </a:solidFill>
                <a:latin typeface="Georgia"/>
                <a:ea typeface="Georgia"/>
                <a:cs typeface="Georgia"/>
                <a:sym typeface="Georgia"/>
              </a:defRPr>
            </a:lvl6pPr>
            <a:lvl7pPr marL="0" marR="0" lvl="6" indent="0" algn="r" rtl="0">
              <a:spcBef>
                <a:spcPts val="0"/>
              </a:spcBef>
              <a:buNone/>
              <a:defRPr sz="1800" b="0" i="0" u="none" strike="noStrike" cap="none">
                <a:solidFill>
                  <a:schemeClr val="lt1"/>
                </a:solidFill>
                <a:latin typeface="Georgia"/>
                <a:ea typeface="Georgia"/>
                <a:cs typeface="Georgia"/>
                <a:sym typeface="Georgia"/>
              </a:defRPr>
            </a:lvl7pPr>
            <a:lvl8pPr marL="0" marR="0" lvl="7" indent="0" algn="r" rtl="0">
              <a:spcBef>
                <a:spcPts val="0"/>
              </a:spcBef>
              <a:buNone/>
              <a:defRPr sz="1800" b="0" i="0" u="none" strike="noStrike" cap="none">
                <a:solidFill>
                  <a:schemeClr val="lt1"/>
                </a:solidFill>
                <a:latin typeface="Georgia"/>
                <a:ea typeface="Georgia"/>
                <a:cs typeface="Georgia"/>
                <a:sym typeface="Georgia"/>
              </a:defRPr>
            </a:lvl8pPr>
            <a:lvl9pPr marL="0" marR="0" lvl="8" indent="0" algn="r" rtl="0">
              <a:spcBef>
                <a:spcPts val="0"/>
              </a:spcBef>
              <a:buNone/>
              <a:defRPr sz="1800" b="0"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4"/>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1" name="Google Shape;51;p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2" name="Google Shape;52;p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3" name="Google Shape;53;p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5"/>
          <p:cNvSpPr txBox="1">
            <a:spLocks noGrp="1"/>
          </p:cNvSpPr>
          <p:nvPr>
            <p:ph type="title"/>
          </p:nvPr>
        </p:nvSpPr>
        <p:spPr>
          <a:xfrm>
            <a:off x="722313" y="1981200"/>
            <a:ext cx="7772400" cy="13620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4300"/>
              <a:buFont typeface="Trebuchet MS"/>
              <a:buNone/>
              <a:defRPr sz="4300" b="1" i="0" u="none" strike="noStrike" cap="none">
                <a:solidFill>
                  <a:srgbClr val="FFFFFF"/>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5"/>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lstStyle>
            <a:lvl1pPr marL="457200" marR="0" lvl="0" indent="-228600" algn="l" rtl="0">
              <a:spcBef>
                <a:spcPts val="300"/>
              </a:spcBef>
              <a:spcAft>
                <a:spcPts val="0"/>
              </a:spcAft>
              <a:buClr>
                <a:schemeClr val="accent3"/>
              </a:buClr>
              <a:buSzPts val="2100"/>
              <a:buFont typeface="Georgia"/>
              <a:buNone/>
              <a:defRPr sz="2100" b="0" i="0" u="none" strike="noStrike" cap="none">
                <a:solidFill>
                  <a:schemeClr val="dk2"/>
                </a:solidFill>
                <a:latin typeface="Georgia"/>
                <a:ea typeface="Georgia"/>
                <a:cs typeface="Georgia"/>
                <a:sym typeface="Georgia"/>
              </a:defRPr>
            </a:lvl1pPr>
            <a:lvl2pPr marL="914400" marR="0" lvl="1" indent="-228600" algn="l" rtl="0">
              <a:spcBef>
                <a:spcPts val="300"/>
              </a:spcBef>
              <a:spcAft>
                <a:spcPts val="0"/>
              </a:spcAft>
              <a:buClr>
                <a:schemeClr val="accent2"/>
              </a:buClr>
              <a:buSzPts val="1800"/>
              <a:buFont typeface="Georgia"/>
              <a:buNone/>
              <a:defRPr sz="1800" b="0" i="0" u="none" strike="noStrike" cap="none">
                <a:solidFill>
                  <a:srgbClr val="888888"/>
                </a:solidFill>
                <a:latin typeface="Georgia"/>
                <a:ea typeface="Georgia"/>
                <a:cs typeface="Georgia"/>
                <a:sym typeface="Georgia"/>
              </a:defRPr>
            </a:lvl2pPr>
            <a:lvl3pPr marL="1371600" marR="0" lvl="2" indent="-228600" algn="l" rtl="0">
              <a:spcBef>
                <a:spcPts val="300"/>
              </a:spcBef>
              <a:spcAft>
                <a:spcPts val="0"/>
              </a:spcAft>
              <a:buClr>
                <a:schemeClr val="accent1"/>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spcBef>
                <a:spcPts val="300"/>
              </a:spcBef>
              <a:spcAft>
                <a:spcPts val="0"/>
              </a:spcAft>
              <a:buClr>
                <a:schemeClr val="accent1"/>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spcBef>
                <a:spcPts val="300"/>
              </a:spcBef>
              <a:spcAft>
                <a:spcPts val="0"/>
              </a:spcAft>
              <a:buClr>
                <a:schemeClr val="accent3"/>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7" name="Google Shape;57;p5"/>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8" name="Google Shape;58;p5"/>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9" name="Google Shape;59;p5"/>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a:solidFill>
                  <a:srgbClr val="FFFFFF"/>
                </a:solidFill>
                <a:latin typeface="Georgia"/>
                <a:ea typeface="Georgia"/>
                <a:cs typeface="Georgia"/>
                <a:sym typeface="Georgia"/>
              </a:defRPr>
            </a:lvl1pPr>
            <a:lvl2pPr marL="0" marR="0" lvl="1" indent="0" algn="r" rtl="0">
              <a:spcBef>
                <a:spcPts val="0"/>
              </a:spcBef>
              <a:buNone/>
              <a:defRPr sz="1800">
                <a:solidFill>
                  <a:srgbClr val="FFFFFF"/>
                </a:solidFill>
                <a:latin typeface="Georgia"/>
                <a:ea typeface="Georgia"/>
                <a:cs typeface="Georgia"/>
                <a:sym typeface="Georgia"/>
              </a:defRPr>
            </a:lvl2pPr>
            <a:lvl3pPr marL="0" marR="0" lvl="2" indent="0" algn="r" rtl="0">
              <a:spcBef>
                <a:spcPts val="0"/>
              </a:spcBef>
              <a:buNone/>
              <a:defRPr sz="1800">
                <a:solidFill>
                  <a:srgbClr val="FFFFFF"/>
                </a:solidFill>
                <a:latin typeface="Georgia"/>
                <a:ea typeface="Georgia"/>
                <a:cs typeface="Georgia"/>
                <a:sym typeface="Georgia"/>
              </a:defRPr>
            </a:lvl3pPr>
            <a:lvl4pPr marL="0" marR="0" lvl="3" indent="0" algn="r" rtl="0">
              <a:spcBef>
                <a:spcPts val="0"/>
              </a:spcBef>
              <a:buNone/>
              <a:defRPr sz="1800">
                <a:solidFill>
                  <a:srgbClr val="FFFFFF"/>
                </a:solidFill>
                <a:latin typeface="Georgia"/>
                <a:ea typeface="Georgia"/>
                <a:cs typeface="Georgia"/>
                <a:sym typeface="Georgia"/>
              </a:defRPr>
            </a:lvl4pPr>
            <a:lvl5pPr marL="0" marR="0" lvl="4" indent="0" algn="r" rtl="0">
              <a:spcBef>
                <a:spcPts val="0"/>
              </a:spcBef>
              <a:buNone/>
              <a:defRPr sz="1800">
                <a:solidFill>
                  <a:srgbClr val="FFFFFF"/>
                </a:solidFill>
                <a:latin typeface="Georgia"/>
                <a:ea typeface="Georgia"/>
                <a:cs typeface="Georgia"/>
                <a:sym typeface="Georgia"/>
              </a:defRPr>
            </a:lvl5pPr>
            <a:lvl6pPr marL="0" marR="0" lvl="5" indent="0" algn="r" rtl="0">
              <a:spcBef>
                <a:spcPts val="0"/>
              </a:spcBef>
              <a:buNone/>
              <a:defRPr sz="1800">
                <a:solidFill>
                  <a:srgbClr val="FFFFFF"/>
                </a:solidFill>
                <a:latin typeface="Georgia"/>
                <a:ea typeface="Georgia"/>
                <a:cs typeface="Georgia"/>
                <a:sym typeface="Georgia"/>
              </a:defRPr>
            </a:lvl6pPr>
            <a:lvl7pPr marL="0" marR="0" lvl="6" indent="0" algn="r" rtl="0">
              <a:spcBef>
                <a:spcPts val="0"/>
              </a:spcBef>
              <a:buNone/>
              <a:defRPr sz="1800">
                <a:solidFill>
                  <a:srgbClr val="FFFFFF"/>
                </a:solidFill>
                <a:latin typeface="Georgia"/>
                <a:ea typeface="Georgia"/>
                <a:cs typeface="Georgia"/>
                <a:sym typeface="Georgia"/>
              </a:defRPr>
            </a:lvl7pPr>
            <a:lvl8pPr marL="0" marR="0" lvl="7" indent="0" algn="r" rtl="0">
              <a:spcBef>
                <a:spcPts val="0"/>
              </a:spcBef>
              <a:buNone/>
              <a:defRPr sz="1800">
                <a:solidFill>
                  <a:srgbClr val="FFFFFF"/>
                </a:solidFill>
                <a:latin typeface="Georgia"/>
                <a:ea typeface="Georgia"/>
                <a:cs typeface="Georgia"/>
                <a:sym typeface="Georgia"/>
              </a:defRPr>
            </a:lvl8pPr>
            <a:lvl9pPr marL="0" marR="0" lvl="8" indent="0" algn="r" rtl="0">
              <a:spcBef>
                <a:spcPts val="0"/>
              </a:spcBef>
              <a:buNone/>
              <a:defRPr sz="1800">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381000" y="1143000"/>
            <a:ext cx="8382000" cy="106984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6"/>
          <p:cNvSpPr txBox="1">
            <a:spLocks noGrp="1"/>
          </p:cNvSpPr>
          <p:nvPr>
            <p:ph type="body" idx="1"/>
          </p:nvPr>
        </p:nvSpPr>
        <p:spPr>
          <a:xfrm>
            <a:off x="381000" y="2244970"/>
            <a:ext cx="4041648" cy="457200"/>
          </a:xfrm>
          <a:prstGeom prst="rect">
            <a:avLst/>
          </a:prstGeom>
          <a:solidFill>
            <a:srgbClr val="FF0000">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rtl="0">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rtl="0">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3" name="Google Shape;63;p6"/>
          <p:cNvSpPr txBox="1">
            <a:spLocks noGrp="1"/>
          </p:cNvSpPr>
          <p:nvPr>
            <p:ph type="body" idx="2"/>
          </p:nvPr>
        </p:nvSpPr>
        <p:spPr>
          <a:xfrm>
            <a:off x="4721225" y="2244970"/>
            <a:ext cx="4041775" cy="457200"/>
          </a:xfrm>
          <a:prstGeom prst="rect">
            <a:avLst/>
          </a:prstGeom>
          <a:solidFill>
            <a:srgbClr val="FF0000">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rtl="0">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rtl="0">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4" name="Google Shape;64;p6"/>
          <p:cNvSpPr txBox="1">
            <a:spLocks noGrp="1"/>
          </p:cNvSpPr>
          <p:nvPr>
            <p:ph type="body" idx="3"/>
          </p:nvPr>
        </p:nvSpPr>
        <p:spPr>
          <a:xfrm>
            <a:off x="381000" y="2708519"/>
            <a:ext cx="4041648" cy="3886200"/>
          </a:xfrm>
          <a:prstGeom prst="rect">
            <a:avLst/>
          </a:prstGeom>
          <a:noFill/>
          <a:ln>
            <a:noFill/>
          </a:ln>
        </p:spPr>
        <p:txBody>
          <a:bodyPr spcFirstLastPara="1" wrap="square" lIns="91425" tIns="45700" rIns="91425" bIns="45700" anchor="t" anchorCtr="0"/>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rtl="0">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rtl="0">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5" name="Google Shape;65;p6"/>
          <p:cNvSpPr txBox="1">
            <a:spLocks noGrp="1"/>
          </p:cNvSpPr>
          <p:nvPr>
            <p:ph type="body" idx="4"/>
          </p:nvPr>
        </p:nvSpPr>
        <p:spPr>
          <a:xfrm>
            <a:off x="4718304" y="2708519"/>
            <a:ext cx="4041775" cy="3886200"/>
          </a:xfrm>
          <a:prstGeom prst="rect">
            <a:avLst/>
          </a:prstGeom>
          <a:noFill/>
          <a:ln>
            <a:noFill/>
          </a:ln>
        </p:spPr>
        <p:txBody>
          <a:bodyPr spcFirstLastPara="1" wrap="square" lIns="91425" tIns="45700" rIns="91425" bIns="45700" anchor="t" anchorCtr="0"/>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rtl="0">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rtl="0">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6" name="Google Shape;66;p6"/>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7" name="Google Shape;67;p6"/>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a:solidFill>
                  <a:srgbClr val="FFFFFF"/>
                </a:solidFill>
                <a:latin typeface="Georgia"/>
                <a:ea typeface="Georgia"/>
                <a:cs typeface="Georgia"/>
                <a:sym typeface="Georgia"/>
              </a:defRPr>
            </a:lvl1pPr>
            <a:lvl2pPr marL="0" marR="0" lvl="1" indent="0" algn="r" rtl="0">
              <a:spcBef>
                <a:spcPts val="0"/>
              </a:spcBef>
              <a:buNone/>
              <a:defRPr sz="1800">
                <a:solidFill>
                  <a:srgbClr val="FFFFFF"/>
                </a:solidFill>
                <a:latin typeface="Georgia"/>
                <a:ea typeface="Georgia"/>
                <a:cs typeface="Georgia"/>
                <a:sym typeface="Georgia"/>
              </a:defRPr>
            </a:lvl2pPr>
            <a:lvl3pPr marL="0" marR="0" lvl="2" indent="0" algn="r" rtl="0">
              <a:spcBef>
                <a:spcPts val="0"/>
              </a:spcBef>
              <a:buNone/>
              <a:defRPr sz="1800">
                <a:solidFill>
                  <a:srgbClr val="FFFFFF"/>
                </a:solidFill>
                <a:latin typeface="Georgia"/>
                <a:ea typeface="Georgia"/>
                <a:cs typeface="Georgia"/>
                <a:sym typeface="Georgia"/>
              </a:defRPr>
            </a:lvl3pPr>
            <a:lvl4pPr marL="0" marR="0" lvl="3" indent="0" algn="r" rtl="0">
              <a:spcBef>
                <a:spcPts val="0"/>
              </a:spcBef>
              <a:buNone/>
              <a:defRPr sz="1800">
                <a:solidFill>
                  <a:srgbClr val="FFFFFF"/>
                </a:solidFill>
                <a:latin typeface="Georgia"/>
                <a:ea typeface="Georgia"/>
                <a:cs typeface="Georgia"/>
                <a:sym typeface="Georgia"/>
              </a:defRPr>
            </a:lvl4pPr>
            <a:lvl5pPr marL="0" marR="0" lvl="4" indent="0" algn="r" rtl="0">
              <a:spcBef>
                <a:spcPts val="0"/>
              </a:spcBef>
              <a:buNone/>
              <a:defRPr sz="1800">
                <a:solidFill>
                  <a:srgbClr val="FFFFFF"/>
                </a:solidFill>
                <a:latin typeface="Georgia"/>
                <a:ea typeface="Georgia"/>
                <a:cs typeface="Georgia"/>
                <a:sym typeface="Georgia"/>
              </a:defRPr>
            </a:lvl5pPr>
            <a:lvl6pPr marL="0" marR="0" lvl="5" indent="0" algn="r" rtl="0">
              <a:spcBef>
                <a:spcPts val="0"/>
              </a:spcBef>
              <a:buNone/>
              <a:defRPr sz="1800">
                <a:solidFill>
                  <a:srgbClr val="FFFFFF"/>
                </a:solidFill>
                <a:latin typeface="Georgia"/>
                <a:ea typeface="Georgia"/>
                <a:cs typeface="Georgia"/>
                <a:sym typeface="Georgia"/>
              </a:defRPr>
            </a:lvl6pPr>
            <a:lvl7pPr marL="0" marR="0" lvl="6" indent="0" algn="r" rtl="0">
              <a:spcBef>
                <a:spcPts val="0"/>
              </a:spcBef>
              <a:buNone/>
              <a:defRPr sz="1800">
                <a:solidFill>
                  <a:srgbClr val="FFFFFF"/>
                </a:solidFill>
                <a:latin typeface="Georgia"/>
                <a:ea typeface="Georgia"/>
                <a:cs typeface="Georgia"/>
                <a:sym typeface="Georgia"/>
              </a:defRPr>
            </a:lvl7pPr>
            <a:lvl8pPr marL="0" marR="0" lvl="7" indent="0" algn="r" rtl="0">
              <a:spcBef>
                <a:spcPts val="0"/>
              </a:spcBef>
              <a:buNone/>
              <a:defRPr sz="1800">
                <a:solidFill>
                  <a:srgbClr val="FFFFFF"/>
                </a:solidFill>
                <a:latin typeface="Georgia"/>
                <a:ea typeface="Georgia"/>
                <a:cs typeface="Georgia"/>
                <a:sym typeface="Georgia"/>
              </a:defRPr>
            </a:lvl8pPr>
            <a:lvl9pPr marL="0" marR="0" lvl="8" indent="0" algn="r" rtl="0">
              <a:spcBef>
                <a:spcPts val="0"/>
              </a:spcBef>
              <a:buNone/>
              <a:defRPr sz="1800">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6"/>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457200" y="1143000"/>
            <a:ext cx="8229600" cy="106984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7"/>
          <p:cNvSpPr txBox="1">
            <a:spLocks noGrp="1"/>
          </p:cNvSpPr>
          <p:nvPr>
            <p:ph type="dt" idx="10"/>
          </p:nvPr>
        </p:nvSpPr>
        <p:spPr>
          <a:xfrm>
            <a:off x="6583680"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2" name="Google Shape;72;p7"/>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3" name="Google Shape;73;p7"/>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a:solidFill>
                  <a:srgbClr val="FFFFFF"/>
                </a:solidFill>
                <a:latin typeface="Georgia"/>
                <a:ea typeface="Georgia"/>
                <a:cs typeface="Georgia"/>
                <a:sym typeface="Georgia"/>
              </a:defRPr>
            </a:lvl1pPr>
            <a:lvl2pPr marL="0" marR="0" lvl="1" indent="0" algn="r" rtl="0">
              <a:spcBef>
                <a:spcPts val="0"/>
              </a:spcBef>
              <a:buNone/>
              <a:defRPr sz="1800">
                <a:solidFill>
                  <a:srgbClr val="FFFFFF"/>
                </a:solidFill>
                <a:latin typeface="Georgia"/>
                <a:ea typeface="Georgia"/>
                <a:cs typeface="Georgia"/>
                <a:sym typeface="Georgia"/>
              </a:defRPr>
            </a:lvl2pPr>
            <a:lvl3pPr marL="0" marR="0" lvl="2" indent="0" algn="r" rtl="0">
              <a:spcBef>
                <a:spcPts val="0"/>
              </a:spcBef>
              <a:buNone/>
              <a:defRPr sz="1800">
                <a:solidFill>
                  <a:srgbClr val="FFFFFF"/>
                </a:solidFill>
                <a:latin typeface="Georgia"/>
                <a:ea typeface="Georgia"/>
                <a:cs typeface="Georgia"/>
                <a:sym typeface="Georgia"/>
              </a:defRPr>
            </a:lvl3pPr>
            <a:lvl4pPr marL="0" marR="0" lvl="3" indent="0" algn="r" rtl="0">
              <a:spcBef>
                <a:spcPts val="0"/>
              </a:spcBef>
              <a:buNone/>
              <a:defRPr sz="1800">
                <a:solidFill>
                  <a:srgbClr val="FFFFFF"/>
                </a:solidFill>
                <a:latin typeface="Georgia"/>
                <a:ea typeface="Georgia"/>
                <a:cs typeface="Georgia"/>
                <a:sym typeface="Georgia"/>
              </a:defRPr>
            </a:lvl4pPr>
            <a:lvl5pPr marL="0" marR="0" lvl="4" indent="0" algn="r" rtl="0">
              <a:spcBef>
                <a:spcPts val="0"/>
              </a:spcBef>
              <a:buNone/>
              <a:defRPr sz="1800">
                <a:solidFill>
                  <a:srgbClr val="FFFFFF"/>
                </a:solidFill>
                <a:latin typeface="Georgia"/>
                <a:ea typeface="Georgia"/>
                <a:cs typeface="Georgia"/>
                <a:sym typeface="Georgia"/>
              </a:defRPr>
            </a:lvl5pPr>
            <a:lvl6pPr marL="0" marR="0" lvl="5" indent="0" algn="r" rtl="0">
              <a:spcBef>
                <a:spcPts val="0"/>
              </a:spcBef>
              <a:buNone/>
              <a:defRPr sz="1800">
                <a:solidFill>
                  <a:srgbClr val="FFFFFF"/>
                </a:solidFill>
                <a:latin typeface="Georgia"/>
                <a:ea typeface="Georgia"/>
                <a:cs typeface="Georgia"/>
                <a:sym typeface="Georgia"/>
              </a:defRPr>
            </a:lvl6pPr>
            <a:lvl7pPr marL="0" marR="0" lvl="6" indent="0" algn="r" rtl="0">
              <a:spcBef>
                <a:spcPts val="0"/>
              </a:spcBef>
              <a:buNone/>
              <a:defRPr sz="1800">
                <a:solidFill>
                  <a:srgbClr val="FFFFFF"/>
                </a:solidFill>
                <a:latin typeface="Georgia"/>
                <a:ea typeface="Georgia"/>
                <a:cs typeface="Georgia"/>
                <a:sym typeface="Georgia"/>
              </a:defRPr>
            </a:lvl7pPr>
            <a:lvl8pPr marL="0" marR="0" lvl="7" indent="0" algn="r" rtl="0">
              <a:spcBef>
                <a:spcPts val="0"/>
              </a:spcBef>
              <a:buNone/>
              <a:defRPr sz="1800">
                <a:solidFill>
                  <a:srgbClr val="FFFFFF"/>
                </a:solidFill>
                <a:latin typeface="Georgia"/>
                <a:ea typeface="Georgia"/>
                <a:cs typeface="Georgia"/>
                <a:sym typeface="Georgia"/>
              </a:defRPr>
            </a:lvl8pPr>
            <a:lvl9pPr marL="0" marR="0" lvl="8" indent="0" algn="r" rtl="0">
              <a:spcBef>
                <a:spcPts val="0"/>
              </a:spcBef>
              <a:buNone/>
              <a:defRPr sz="1800">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9"/>
          <p:cNvSpPr txBox="1">
            <a:spLocks noGrp="1"/>
          </p:cNvSpPr>
          <p:nvPr>
            <p:ph type="title"/>
          </p:nvPr>
        </p:nvSpPr>
        <p:spPr>
          <a:xfrm>
            <a:off x="5353496" y="1101970"/>
            <a:ext cx="3383280" cy="87782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1800"/>
              <a:buFont typeface="Trebuchet MS"/>
              <a:buNone/>
              <a:defRPr sz="1800" b="1"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9"/>
          <p:cNvSpPr txBox="1">
            <a:spLocks noGrp="1"/>
          </p:cNvSpPr>
          <p:nvPr>
            <p:ph type="body" idx="1"/>
          </p:nvPr>
        </p:nvSpPr>
        <p:spPr>
          <a:xfrm>
            <a:off x="5353496" y="2010727"/>
            <a:ext cx="3383280" cy="4617720"/>
          </a:xfrm>
          <a:prstGeom prst="rect">
            <a:avLst/>
          </a:prstGeom>
          <a:noFill/>
          <a:ln>
            <a:noFill/>
          </a:ln>
        </p:spPr>
        <p:txBody>
          <a:bodyPr spcFirstLastPara="1" wrap="square" lIns="91425" tIns="45700" rIns="91425" bIns="45700" anchor="t" anchorCtr="0"/>
          <a:lstStyle>
            <a:lvl1pPr marL="457200" marR="0" lvl="0" indent="-228600" algn="l" rtl="0">
              <a:spcBef>
                <a:spcPts val="300"/>
              </a:spcBef>
              <a:spcAft>
                <a:spcPts val="0"/>
              </a:spcAft>
              <a:buClr>
                <a:schemeClr val="accent3"/>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228600" algn="l" rtl="0">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1" name="Google Shape;81;p9"/>
          <p:cNvSpPr txBox="1">
            <a:spLocks noGrp="1"/>
          </p:cNvSpPr>
          <p:nvPr>
            <p:ph type="body" idx="2"/>
          </p:nvPr>
        </p:nvSpPr>
        <p:spPr>
          <a:xfrm>
            <a:off x="152400" y="776287"/>
            <a:ext cx="5102352" cy="5852160"/>
          </a:xfrm>
          <a:prstGeom prst="rect">
            <a:avLst/>
          </a:prstGeom>
          <a:noFill/>
          <a:ln>
            <a:noFill/>
          </a:ln>
        </p:spPr>
        <p:txBody>
          <a:bodyPr spcFirstLastPara="1" wrap="square" lIns="91425" tIns="45700" rIns="91425" bIns="45700" anchor="t" anchorCtr="0"/>
          <a:lstStyle>
            <a:lvl1pPr marL="457200" marR="0" lvl="0" indent="-431800" algn="l" rtl="0">
              <a:spcBef>
                <a:spcPts val="300"/>
              </a:spcBef>
              <a:spcAft>
                <a:spcPts val="0"/>
              </a:spcAft>
              <a:buClr>
                <a:schemeClr val="accent3"/>
              </a:buClr>
              <a:buSzPts val="3200"/>
              <a:buFont typeface="Georgia"/>
              <a:buChar char="•"/>
              <a:defRPr sz="3200" b="0" i="0" u="none" strike="noStrike" cap="none">
                <a:solidFill>
                  <a:schemeClr val="dk1"/>
                </a:solidFill>
                <a:latin typeface="Georgia"/>
                <a:ea typeface="Georgia"/>
                <a:cs typeface="Georgia"/>
                <a:sym typeface="Georgia"/>
              </a:defRPr>
            </a:lvl1pPr>
            <a:lvl2pPr marL="914400" marR="0" lvl="1" indent="-406400" algn="l" rtl="0">
              <a:spcBef>
                <a:spcPts val="300"/>
              </a:spcBef>
              <a:spcAft>
                <a:spcPts val="0"/>
              </a:spcAft>
              <a:buClr>
                <a:schemeClr val="accent2"/>
              </a:buClr>
              <a:buSzPts val="2800"/>
              <a:buFont typeface="Georgia"/>
              <a:buChar char="▫"/>
              <a:defRPr sz="28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55600" algn="l" rtl="0">
              <a:spcBef>
                <a:spcPts val="300"/>
              </a:spcBef>
              <a:spcAft>
                <a:spcPts val="0"/>
              </a:spcAft>
              <a:buClr>
                <a:schemeClr val="accent1"/>
              </a:buClr>
              <a:buSzPts val="2000"/>
              <a:buFont typeface="Noto Sans Symbols"/>
              <a:buChar char="⚫"/>
              <a:defRPr sz="20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2" name="Google Shape;82;p9"/>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3" name="Google Shape;83;p9"/>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4" name="Google Shape;84;p9"/>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a:solidFill>
                  <a:srgbClr val="FFFFFF"/>
                </a:solidFill>
                <a:latin typeface="Georgia"/>
                <a:ea typeface="Georgia"/>
                <a:cs typeface="Georgia"/>
                <a:sym typeface="Georgia"/>
              </a:defRPr>
            </a:lvl1pPr>
            <a:lvl2pPr marL="0" marR="0" lvl="1" indent="0" algn="r" rtl="0">
              <a:spcBef>
                <a:spcPts val="0"/>
              </a:spcBef>
              <a:buNone/>
              <a:defRPr sz="1800">
                <a:solidFill>
                  <a:srgbClr val="FFFFFF"/>
                </a:solidFill>
                <a:latin typeface="Georgia"/>
                <a:ea typeface="Georgia"/>
                <a:cs typeface="Georgia"/>
                <a:sym typeface="Georgia"/>
              </a:defRPr>
            </a:lvl2pPr>
            <a:lvl3pPr marL="0" marR="0" lvl="2" indent="0" algn="r" rtl="0">
              <a:spcBef>
                <a:spcPts val="0"/>
              </a:spcBef>
              <a:buNone/>
              <a:defRPr sz="1800">
                <a:solidFill>
                  <a:srgbClr val="FFFFFF"/>
                </a:solidFill>
                <a:latin typeface="Georgia"/>
                <a:ea typeface="Georgia"/>
                <a:cs typeface="Georgia"/>
                <a:sym typeface="Georgia"/>
              </a:defRPr>
            </a:lvl3pPr>
            <a:lvl4pPr marL="0" marR="0" lvl="3" indent="0" algn="r" rtl="0">
              <a:spcBef>
                <a:spcPts val="0"/>
              </a:spcBef>
              <a:buNone/>
              <a:defRPr sz="1800">
                <a:solidFill>
                  <a:srgbClr val="FFFFFF"/>
                </a:solidFill>
                <a:latin typeface="Georgia"/>
                <a:ea typeface="Georgia"/>
                <a:cs typeface="Georgia"/>
                <a:sym typeface="Georgia"/>
              </a:defRPr>
            </a:lvl4pPr>
            <a:lvl5pPr marL="0" marR="0" lvl="4" indent="0" algn="r" rtl="0">
              <a:spcBef>
                <a:spcPts val="0"/>
              </a:spcBef>
              <a:buNone/>
              <a:defRPr sz="1800">
                <a:solidFill>
                  <a:srgbClr val="FFFFFF"/>
                </a:solidFill>
                <a:latin typeface="Georgia"/>
                <a:ea typeface="Georgia"/>
                <a:cs typeface="Georgia"/>
                <a:sym typeface="Georgia"/>
              </a:defRPr>
            </a:lvl5pPr>
            <a:lvl6pPr marL="0" marR="0" lvl="5" indent="0" algn="r" rtl="0">
              <a:spcBef>
                <a:spcPts val="0"/>
              </a:spcBef>
              <a:buNone/>
              <a:defRPr sz="1800">
                <a:solidFill>
                  <a:srgbClr val="FFFFFF"/>
                </a:solidFill>
                <a:latin typeface="Georgia"/>
                <a:ea typeface="Georgia"/>
                <a:cs typeface="Georgia"/>
                <a:sym typeface="Georgia"/>
              </a:defRPr>
            </a:lvl6pPr>
            <a:lvl7pPr marL="0" marR="0" lvl="6" indent="0" algn="r" rtl="0">
              <a:spcBef>
                <a:spcPts val="0"/>
              </a:spcBef>
              <a:buNone/>
              <a:defRPr sz="1800">
                <a:solidFill>
                  <a:srgbClr val="FFFFFF"/>
                </a:solidFill>
                <a:latin typeface="Georgia"/>
                <a:ea typeface="Georgia"/>
                <a:cs typeface="Georgia"/>
                <a:sym typeface="Georgia"/>
              </a:defRPr>
            </a:lvl7pPr>
            <a:lvl8pPr marL="0" marR="0" lvl="7" indent="0" algn="r" rtl="0">
              <a:spcBef>
                <a:spcPts val="0"/>
              </a:spcBef>
              <a:buNone/>
              <a:defRPr sz="1800">
                <a:solidFill>
                  <a:srgbClr val="FFFFFF"/>
                </a:solidFill>
                <a:latin typeface="Georgia"/>
                <a:ea typeface="Georgia"/>
                <a:cs typeface="Georgia"/>
                <a:sym typeface="Georgia"/>
              </a:defRPr>
            </a:lvl8pPr>
            <a:lvl9pPr marL="0" marR="0" lvl="8" indent="0" algn="r" rtl="0">
              <a:spcBef>
                <a:spcPts val="0"/>
              </a:spcBef>
              <a:buNone/>
              <a:defRPr sz="1800">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rot="-5400000">
            <a:off x="3393017" y="3156577"/>
            <a:ext cx="4681637" cy="586803"/>
          </a:xfrm>
          <a:prstGeom prst="rect">
            <a:avLst/>
          </a:prstGeom>
          <a:noFill/>
          <a:ln>
            <a:noFill/>
          </a:ln>
        </p:spPr>
        <p:txBody>
          <a:bodyPr spcFirstLastPara="1" wrap="square" lIns="45700" tIns="0" rIns="45700" bIns="45700" anchor="t" anchorCtr="0"/>
          <a:lstStyle>
            <a:lvl1pPr marR="0" lvl="0" algn="ctr" rtl="0">
              <a:spcBef>
                <a:spcPts val="0"/>
              </a:spcBef>
              <a:spcAft>
                <a:spcPts val="0"/>
              </a:spcAft>
              <a:buClr>
                <a:schemeClr val="dk2"/>
              </a:buClr>
              <a:buSzPts val="2000"/>
              <a:buFont typeface="Trebuchet MS"/>
              <a:buNone/>
              <a:defRPr sz="2000" b="1"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0"/>
          <p:cNvSpPr>
            <a:spLocks noGrp="1"/>
          </p:cNvSpPr>
          <p:nvPr>
            <p:ph type="pic" idx="2"/>
          </p:nvPr>
        </p:nvSpPr>
        <p:spPr>
          <a:xfrm>
            <a:off x="403671" y="1143000"/>
            <a:ext cx="4572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4705"/>
              </a:srgbClr>
            </a:outerShdw>
          </a:effectLst>
        </p:spPr>
        <p:txBody>
          <a:bodyPr spcFirstLastPara="1" wrap="square" lIns="91425" tIns="45700" rIns="91425" bIns="45700" anchor="t" anchorCtr="0"/>
          <a:lstStyle>
            <a:lvl1pPr marR="0" lvl="0" algn="l" rtl="0">
              <a:spcBef>
                <a:spcPts val="300"/>
              </a:spcBef>
              <a:spcAft>
                <a:spcPts val="0"/>
              </a:spcAft>
              <a:buClr>
                <a:schemeClr val="accent3"/>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R="0" lvl="2"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R="0" lvl="3"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R="0" lvl="4"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R="0" lvl="5"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R="0" lvl="6"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R="0" lvl="7"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R="0" lvl="8"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8" name="Google Shape;88;p10"/>
          <p:cNvSpPr txBox="1">
            <a:spLocks noGrp="1"/>
          </p:cNvSpPr>
          <p:nvPr>
            <p:ph type="body" idx="1"/>
          </p:nvPr>
        </p:nvSpPr>
        <p:spPr>
          <a:xfrm>
            <a:off x="6088443" y="3274308"/>
            <a:ext cx="2590800" cy="2516489"/>
          </a:xfrm>
          <a:prstGeom prst="rect">
            <a:avLst/>
          </a:prstGeom>
          <a:noFill/>
          <a:ln>
            <a:noFill/>
          </a:ln>
        </p:spPr>
        <p:txBody>
          <a:bodyPr spcFirstLastPara="1" wrap="square" lIns="0" tIns="0" rIns="45700" bIns="45700" anchor="t" anchorCtr="0"/>
          <a:lstStyle>
            <a:lvl1pPr marL="457200" marR="0" lvl="0" indent="-228600" algn="l" rtl="0">
              <a:lnSpc>
                <a:spcPct val="100000"/>
              </a:lnSpc>
              <a:spcBef>
                <a:spcPts val="0"/>
              </a:spcBef>
              <a:spcAft>
                <a:spcPts val="0"/>
              </a:spcAft>
              <a:buClr>
                <a:schemeClr val="accent3"/>
              </a:buClr>
              <a:buSzPts val="1300"/>
              <a:buFont typeface="Georgia"/>
              <a:buNone/>
              <a:defRPr sz="1300" b="0" i="0" u="none" strike="noStrike" cap="none">
                <a:solidFill>
                  <a:schemeClr val="dk1"/>
                </a:solidFill>
                <a:latin typeface="Georgia"/>
                <a:ea typeface="Georgia"/>
                <a:cs typeface="Georgia"/>
                <a:sym typeface="Georgia"/>
              </a:defRPr>
            </a:lvl1pPr>
            <a:lvl2pPr marL="914400" marR="0" lvl="1" indent="-228600" algn="l" rtl="0">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9" name="Google Shape;89;p10"/>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90" name="Google Shape;90;p10"/>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91" name="Google Shape;91;p10"/>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a:solidFill>
                  <a:srgbClr val="FFFFFF"/>
                </a:solidFill>
                <a:latin typeface="Georgia"/>
                <a:ea typeface="Georgia"/>
                <a:cs typeface="Georgia"/>
                <a:sym typeface="Georgia"/>
              </a:defRPr>
            </a:lvl1pPr>
            <a:lvl2pPr marL="0" marR="0" lvl="1" indent="0" algn="r" rtl="0">
              <a:spcBef>
                <a:spcPts val="0"/>
              </a:spcBef>
              <a:buNone/>
              <a:defRPr sz="1800">
                <a:solidFill>
                  <a:srgbClr val="FFFFFF"/>
                </a:solidFill>
                <a:latin typeface="Georgia"/>
                <a:ea typeface="Georgia"/>
                <a:cs typeface="Georgia"/>
                <a:sym typeface="Georgia"/>
              </a:defRPr>
            </a:lvl2pPr>
            <a:lvl3pPr marL="0" marR="0" lvl="2" indent="0" algn="r" rtl="0">
              <a:spcBef>
                <a:spcPts val="0"/>
              </a:spcBef>
              <a:buNone/>
              <a:defRPr sz="1800">
                <a:solidFill>
                  <a:srgbClr val="FFFFFF"/>
                </a:solidFill>
                <a:latin typeface="Georgia"/>
                <a:ea typeface="Georgia"/>
                <a:cs typeface="Georgia"/>
                <a:sym typeface="Georgia"/>
              </a:defRPr>
            </a:lvl3pPr>
            <a:lvl4pPr marL="0" marR="0" lvl="3" indent="0" algn="r" rtl="0">
              <a:spcBef>
                <a:spcPts val="0"/>
              </a:spcBef>
              <a:buNone/>
              <a:defRPr sz="1800">
                <a:solidFill>
                  <a:srgbClr val="FFFFFF"/>
                </a:solidFill>
                <a:latin typeface="Georgia"/>
                <a:ea typeface="Georgia"/>
                <a:cs typeface="Georgia"/>
                <a:sym typeface="Georgia"/>
              </a:defRPr>
            </a:lvl4pPr>
            <a:lvl5pPr marL="0" marR="0" lvl="4" indent="0" algn="r" rtl="0">
              <a:spcBef>
                <a:spcPts val="0"/>
              </a:spcBef>
              <a:buNone/>
              <a:defRPr sz="1800">
                <a:solidFill>
                  <a:srgbClr val="FFFFFF"/>
                </a:solidFill>
                <a:latin typeface="Georgia"/>
                <a:ea typeface="Georgia"/>
                <a:cs typeface="Georgia"/>
                <a:sym typeface="Georgia"/>
              </a:defRPr>
            </a:lvl5pPr>
            <a:lvl6pPr marL="0" marR="0" lvl="5" indent="0" algn="r" rtl="0">
              <a:spcBef>
                <a:spcPts val="0"/>
              </a:spcBef>
              <a:buNone/>
              <a:defRPr sz="1800">
                <a:solidFill>
                  <a:srgbClr val="FFFFFF"/>
                </a:solidFill>
                <a:latin typeface="Georgia"/>
                <a:ea typeface="Georgia"/>
                <a:cs typeface="Georgia"/>
                <a:sym typeface="Georgia"/>
              </a:defRPr>
            </a:lvl6pPr>
            <a:lvl7pPr marL="0" marR="0" lvl="6" indent="0" algn="r" rtl="0">
              <a:spcBef>
                <a:spcPts val="0"/>
              </a:spcBef>
              <a:buNone/>
              <a:defRPr sz="1800">
                <a:solidFill>
                  <a:srgbClr val="FFFFFF"/>
                </a:solidFill>
                <a:latin typeface="Georgia"/>
                <a:ea typeface="Georgia"/>
                <a:cs typeface="Georgia"/>
                <a:sym typeface="Georgia"/>
              </a:defRPr>
            </a:lvl7pPr>
            <a:lvl8pPr marL="0" marR="0" lvl="7" indent="0" algn="r" rtl="0">
              <a:spcBef>
                <a:spcPts val="0"/>
              </a:spcBef>
              <a:buNone/>
              <a:defRPr sz="1800">
                <a:solidFill>
                  <a:srgbClr val="FFFFFF"/>
                </a:solidFill>
                <a:latin typeface="Georgia"/>
                <a:ea typeface="Georgia"/>
                <a:cs typeface="Georgia"/>
                <a:sym typeface="Georgia"/>
              </a:defRPr>
            </a:lvl8pPr>
            <a:lvl9pPr marL="0" marR="0" lvl="8" indent="0" algn="r" rtl="0">
              <a:spcBef>
                <a:spcPts val="0"/>
              </a:spcBef>
              <a:buNone/>
              <a:defRPr sz="1800">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11"/>
          <p:cNvSpPr txBox="1">
            <a:spLocks noGrp="1"/>
          </p:cNvSpPr>
          <p:nvPr>
            <p:ph type="body" idx="1"/>
          </p:nvPr>
        </p:nvSpPr>
        <p:spPr>
          <a:xfrm rot="5400000">
            <a:off x="2409444" y="297180"/>
            <a:ext cx="4325112" cy="8229600"/>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5" name="Google Shape;95;p1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96" name="Google Shape;96;p1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97" name="Google Shape;97;p1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a:solidFill>
                  <a:srgbClr val="FFFFFF"/>
                </a:solidFill>
                <a:latin typeface="Georgia"/>
                <a:ea typeface="Georgia"/>
                <a:cs typeface="Georgia"/>
                <a:sym typeface="Georgia"/>
              </a:defRPr>
            </a:lvl1pPr>
            <a:lvl2pPr marL="0" marR="0" lvl="1" indent="0" algn="r" rtl="0">
              <a:spcBef>
                <a:spcPts val="0"/>
              </a:spcBef>
              <a:buNone/>
              <a:defRPr sz="1800">
                <a:solidFill>
                  <a:srgbClr val="FFFFFF"/>
                </a:solidFill>
                <a:latin typeface="Georgia"/>
                <a:ea typeface="Georgia"/>
                <a:cs typeface="Georgia"/>
                <a:sym typeface="Georgia"/>
              </a:defRPr>
            </a:lvl2pPr>
            <a:lvl3pPr marL="0" marR="0" lvl="2" indent="0" algn="r" rtl="0">
              <a:spcBef>
                <a:spcPts val="0"/>
              </a:spcBef>
              <a:buNone/>
              <a:defRPr sz="1800">
                <a:solidFill>
                  <a:srgbClr val="FFFFFF"/>
                </a:solidFill>
                <a:latin typeface="Georgia"/>
                <a:ea typeface="Georgia"/>
                <a:cs typeface="Georgia"/>
                <a:sym typeface="Georgia"/>
              </a:defRPr>
            </a:lvl3pPr>
            <a:lvl4pPr marL="0" marR="0" lvl="3" indent="0" algn="r" rtl="0">
              <a:spcBef>
                <a:spcPts val="0"/>
              </a:spcBef>
              <a:buNone/>
              <a:defRPr sz="1800">
                <a:solidFill>
                  <a:srgbClr val="FFFFFF"/>
                </a:solidFill>
                <a:latin typeface="Georgia"/>
                <a:ea typeface="Georgia"/>
                <a:cs typeface="Georgia"/>
                <a:sym typeface="Georgia"/>
              </a:defRPr>
            </a:lvl4pPr>
            <a:lvl5pPr marL="0" marR="0" lvl="4" indent="0" algn="r" rtl="0">
              <a:spcBef>
                <a:spcPts val="0"/>
              </a:spcBef>
              <a:buNone/>
              <a:defRPr sz="1800">
                <a:solidFill>
                  <a:srgbClr val="FFFFFF"/>
                </a:solidFill>
                <a:latin typeface="Georgia"/>
                <a:ea typeface="Georgia"/>
                <a:cs typeface="Georgia"/>
                <a:sym typeface="Georgia"/>
              </a:defRPr>
            </a:lvl5pPr>
            <a:lvl6pPr marL="0" marR="0" lvl="5" indent="0" algn="r" rtl="0">
              <a:spcBef>
                <a:spcPts val="0"/>
              </a:spcBef>
              <a:buNone/>
              <a:defRPr sz="1800">
                <a:solidFill>
                  <a:srgbClr val="FFFFFF"/>
                </a:solidFill>
                <a:latin typeface="Georgia"/>
                <a:ea typeface="Georgia"/>
                <a:cs typeface="Georgia"/>
                <a:sym typeface="Georgia"/>
              </a:defRPr>
            </a:lvl6pPr>
            <a:lvl7pPr marL="0" marR="0" lvl="6" indent="0" algn="r" rtl="0">
              <a:spcBef>
                <a:spcPts val="0"/>
              </a:spcBef>
              <a:buNone/>
              <a:defRPr sz="1800">
                <a:solidFill>
                  <a:srgbClr val="FFFFFF"/>
                </a:solidFill>
                <a:latin typeface="Georgia"/>
                <a:ea typeface="Georgia"/>
                <a:cs typeface="Georgia"/>
                <a:sym typeface="Georgia"/>
              </a:defRPr>
            </a:lvl7pPr>
            <a:lvl8pPr marL="0" marR="0" lvl="7" indent="0" algn="r" rtl="0">
              <a:spcBef>
                <a:spcPts val="0"/>
              </a:spcBef>
              <a:buNone/>
              <a:defRPr sz="1800">
                <a:solidFill>
                  <a:srgbClr val="FFFFFF"/>
                </a:solidFill>
                <a:latin typeface="Georgia"/>
                <a:ea typeface="Georgia"/>
                <a:cs typeface="Georgia"/>
                <a:sym typeface="Georgia"/>
              </a:defRPr>
            </a:lvl8pPr>
            <a:lvl9pPr marL="0" marR="0" lvl="8" indent="0" algn="r" rtl="0">
              <a:spcBef>
                <a:spcPts val="0"/>
              </a:spcBef>
              <a:buNone/>
              <a:defRPr sz="1800">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 y="366818"/>
            <a:ext cx="9144000" cy="84407"/>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7" name="Google Shape;7;p1"/>
          <p:cNvSpPr/>
          <p:nvPr/>
        </p:nvSpPr>
        <p:spPr>
          <a:xfrm>
            <a:off x="0" y="-1"/>
            <a:ext cx="9144000" cy="3106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8" name="Google Shape;8;p1"/>
          <p:cNvSpPr/>
          <p:nvPr/>
        </p:nvSpPr>
        <p:spPr>
          <a:xfrm>
            <a:off x="0" y="308276"/>
            <a:ext cx="9144001" cy="9144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9" name="Google Shape;9;p1"/>
          <p:cNvSpPr/>
          <p:nvPr/>
        </p:nvSpPr>
        <p:spPr>
          <a:xfrm rot="10800000" flipH="1">
            <a:off x="5410182" y="360246"/>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0" name="Google Shape;10;p1"/>
          <p:cNvSpPr/>
          <p:nvPr/>
        </p:nvSpPr>
        <p:spPr>
          <a:xfrm rot="10800000" flipH="1">
            <a:off x="5410200" y="440112"/>
            <a:ext cx="3733801" cy="180035"/>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1" name="Google Shape;11;p1"/>
          <p:cNvSpPr/>
          <p:nvPr/>
        </p:nvSpPr>
        <p:spPr>
          <a:xfrm>
            <a:off x="5407339" y="497504"/>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2" name="Google Shape;12;p1"/>
          <p:cNvSpPr/>
          <p:nvPr/>
        </p:nvSpPr>
        <p:spPr>
          <a:xfrm>
            <a:off x="7373646" y="58894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3" name="Google Shape;13;p1"/>
          <p:cNvSpPr/>
          <p:nvPr/>
        </p:nvSpPr>
        <p:spPr>
          <a:xfrm>
            <a:off x="9084966" y="-2001"/>
            <a:ext cx="57626"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4" name="Google Shape;14;p1"/>
          <p:cNvSpPr/>
          <p:nvPr/>
        </p:nvSpPr>
        <p:spPr>
          <a:xfrm>
            <a:off x="9044481" y="-2001"/>
            <a:ext cx="27432"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5" name="Google Shape;15;p1"/>
          <p:cNvSpPr/>
          <p:nvPr/>
        </p:nvSpPr>
        <p:spPr>
          <a:xfrm>
            <a:off x="9025428" y="-2001"/>
            <a:ext cx="9144" cy="621792"/>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6" name="Google Shape;16;p1"/>
          <p:cNvSpPr/>
          <p:nvPr/>
        </p:nvSpPr>
        <p:spPr>
          <a:xfrm>
            <a:off x="8975423" y="-2001"/>
            <a:ext cx="27432" cy="621792"/>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7" name="Google Shape;17;p1"/>
          <p:cNvSpPr/>
          <p:nvPr/>
        </p:nvSpPr>
        <p:spPr>
          <a:xfrm>
            <a:off x="8915677" y="380"/>
            <a:ext cx="54864" cy="585216"/>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8" name="Google Shape;18;p1"/>
          <p:cNvSpPr/>
          <p:nvPr/>
        </p:nvSpPr>
        <p:spPr>
          <a:xfrm>
            <a:off x="8873475" y="380"/>
            <a:ext cx="9144" cy="585216"/>
          </a:xfrm>
          <a:prstGeom prst="rect">
            <a:avLst/>
          </a:prstGeom>
          <a:solidFill>
            <a:srgbClr val="FFFFF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9" name="Google Shape;19;p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1"/>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1" name="Google Shape;21;p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2" name="Google Shape;22;p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3" name="Google Shape;23;p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OUS9mM8Xbbw&amp;t=15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48EZKXweGDo"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usa.gov/elec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457200" y="775625"/>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000"/>
              <a:buFont typeface="Trebuchet MS"/>
              <a:buNone/>
            </a:pPr>
            <a:r>
              <a:rPr lang="en-US" sz="4000" b="0" i="0" u="none" strike="noStrike" cap="none" dirty="0">
                <a:solidFill>
                  <a:schemeClr val="dk2"/>
                </a:solidFill>
                <a:latin typeface="Trebuchet MS"/>
                <a:ea typeface="Trebuchet MS"/>
                <a:cs typeface="Trebuchet MS"/>
                <a:sym typeface="Trebuchet MS"/>
              </a:rPr>
              <a:t>Bell Ringer #7 </a:t>
            </a:r>
            <a:br>
              <a:rPr lang="en-US" sz="4000" b="0" i="0" u="none" strike="noStrike" cap="none" dirty="0">
                <a:solidFill>
                  <a:schemeClr val="dk2"/>
                </a:solidFill>
                <a:latin typeface="Trebuchet MS"/>
                <a:ea typeface="Trebuchet MS"/>
                <a:cs typeface="Trebuchet MS"/>
                <a:sym typeface="Trebuchet MS"/>
              </a:rPr>
            </a:br>
            <a:r>
              <a:rPr lang="en-US" sz="2800" b="0" i="0" u="none" strike="noStrike" cap="none" dirty="0">
                <a:solidFill>
                  <a:schemeClr val="dk2"/>
                </a:solidFill>
                <a:latin typeface="Trebuchet MS"/>
                <a:ea typeface="Trebuchet MS"/>
                <a:cs typeface="Trebuchet MS"/>
                <a:sym typeface="Trebuchet MS"/>
              </a:rPr>
              <a:t>3/13/19</a:t>
            </a:r>
            <a:endParaRPr sz="2800" b="0" i="0" u="none" strike="noStrike" cap="none" dirty="0">
              <a:solidFill>
                <a:schemeClr val="dk2"/>
              </a:solidFill>
              <a:latin typeface="Trebuchet MS"/>
              <a:ea typeface="Trebuchet MS"/>
              <a:cs typeface="Trebuchet MS"/>
              <a:sym typeface="Trebuchet MS"/>
            </a:endParaRPr>
          </a:p>
        </p:txBody>
      </p:sp>
      <p:sp>
        <p:nvSpPr>
          <p:cNvPr id="109" name="Google Shape;109;p13"/>
          <p:cNvSpPr txBox="1">
            <a:spLocks noGrp="1"/>
          </p:cNvSpPr>
          <p:nvPr>
            <p:ph type="body" idx="1"/>
          </p:nvPr>
        </p:nvSpPr>
        <p:spPr>
          <a:xfrm>
            <a:off x="572039" y="1842425"/>
            <a:ext cx="8229601" cy="4526100"/>
          </a:xfrm>
          <a:prstGeom prst="rect">
            <a:avLst/>
          </a:prstGeom>
          <a:noFill/>
          <a:ln>
            <a:noFill/>
          </a:ln>
        </p:spPr>
        <p:txBody>
          <a:bodyPr spcFirstLastPara="1" wrap="square" lIns="91425" tIns="45700" rIns="91425" bIns="45700" anchor="t" anchorCtr="0">
            <a:noAutofit/>
          </a:bodyPr>
          <a:lstStyle/>
          <a:p>
            <a:pPr marL="566928" marR="0" lvl="0" indent="-457200" algn="l" rtl="0">
              <a:lnSpc>
                <a:spcPct val="90000"/>
              </a:lnSpc>
              <a:spcBef>
                <a:spcPts val="0"/>
              </a:spcBef>
              <a:spcAft>
                <a:spcPts val="0"/>
              </a:spcAft>
              <a:buClr>
                <a:schemeClr val="accent3"/>
              </a:buClr>
              <a:buSzPts val="2000"/>
              <a:buFont typeface="+mj-lt"/>
              <a:buAutoNum type="arabicPeriod"/>
            </a:pPr>
            <a:r>
              <a:rPr lang="en-US" sz="2400" i="0" u="none" strike="noStrike" cap="none" dirty="0">
                <a:solidFill>
                  <a:schemeClr val="dk1"/>
                </a:solidFill>
                <a:latin typeface="Georgia"/>
                <a:ea typeface="Georgia"/>
                <a:cs typeface="Georgia"/>
                <a:sym typeface="Georgia"/>
              </a:rPr>
              <a:t>Do you feel social media </a:t>
            </a:r>
            <a:r>
              <a:rPr lang="en-US" sz="2400" dirty="0"/>
              <a:t>has a positive or negative impact on politics? Why? (Use at lest 2 complete sentences)</a:t>
            </a:r>
          </a:p>
          <a:p>
            <a:pPr marL="109728" marR="0" lvl="0" indent="0" algn="l" rtl="0">
              <a:lnSpc>
                <a:spcPct val="90000"/>
              </a:lnSpc>
              <a:spcBef>
                <a:spcPts val="0"/>
              </a:spcBef>
              <a:spcAft>
                <a:spcPts val="0"/>
              </a:spcAft>
              <a:buClr>
                <a:schemeClr val="accent3"/>
              </a:buClr>
              <a:buSzPts val="2000"/>
              <a:buNone/>
            </a:pPr>
            <a:endParaRPr lang="en-US" sz="2400" dirty="0"/>
          </a:p>
          <a:p>
            <a:pPr marL="566928" marR="0" lvl="0" indent="-457200" algn="l" rtl="0">
              <a:lnSpc>
                <a:spcPct val="90000"/>
              </a:lnSpc>
              <a:spcBef>
                <a:spcPts val="0"/>
              </a:spcBef>
              <a:spcAft>
                <a:spcPts val="0"/>
              </a:spcAft>
              <a:buClr>
                <a:schemeClr val="accent3"/>
              </a:buClr>
              <a:buSzPts val="2000"/>
              <a:buFont typeface="+mj-lt"/>
              <a:buAutoNum type="arabicPeriod"/>
            </a:pPr>
            <a:r>
              <a:rPr lang="en-US" sz="2400" dirty="0"/>
              <a:t>Each political party formally chooses its presidential candidate at which event?</a:t>
            </a:r>
          </a:p>
          <a:p>
            <a:pPr marL="1024128" lvl="1" indent="-457200">
              <a:lnSpc>
                <a:spcPct val="90000"/>
              </a:lnSpc>
              <a:spcBef>
                <a:spcPts val="0"/>
              </a:spcBef>
              <a:buClr>
                <a:schemeClr val="accent3"/>
              </a:buClr>
              <a:buSzPts val="2000"/>
              <a:buFont typeface="+mj-lt"/>
              <a:buAutoNum type="alphaLcParenR"/>
            </a:pPr>
            <a:r>
              <a:rPr lang="en-US" sz="2400" dirty="0"/>
              <a:t>National Convention</a:t>
            </a:r>
          </a:p>
          <a:p>
            <a:pPr marL="1024128" lvl="1" indent="-457200">
              <a:lnSpc>
                <a:spcPct val="90000"/>
              </a:lnSpc>
              <a:spcBef>
                <a:spcPts val="0"/>
              </a:spcBef>
              <a:buClr>
                <a:schemeClr val="accent3"/>
              </a:buClr>
              <a:buSzPts val="2000"/>
              <a:buFont typeface="+mj-lt"/>
              <a:buAutoNum type="alphaLcParenR"/>
            </a:pPr>
            <a:r>
              <a:rPr lang="en-US" sz="2400" dirty="0"/>
              <a:t>General Election</a:t>
            </a:r>
          </a:p>
          <a:p>
            <a:pPr marL="1024128" lvl="1" indent="-457200">
              <a:lnSpc>
                <a:spcPct val="90000"/>
              </a:lnSpc>
              <a:spcBef>
                <a:spcPts val="0"/>
              </a:spcBef>
              <a:buClr>
                <a:schemeClr val="accent3"/>
              </a:buClr>
              <a:buSzPts val="2000"/>
              <a:buFont typeface="+mj-lt"/>
              <a:buAutoNum type="alphaLcParenR"/>
            </a:pPr>
            <a:r>
              <a:rPr lang="en-US" sz="2400" dirty="0"/>
              <a:t>Local Precinct meeting</a:t>
            </a:r>
          </a:p>
          <a:p>
            <a:pPr marL="566928" lvl="1" indent="0">
              <a:lnSpc>
                <a:spcPct val="90000"/>
              </a:lnSpc>
              <a:spcBef>
                <a:spcPts val="0"/>
              </a:spcBef>
              <a:buClr>
                <a:schemeClr val="accent3"/>
              </a:buClr>
              <a:buSzPts val="2000"/>
              <a:buNone/>
            </a:pPr>
            <a:endParaRPr lang="en-US" sz="2400" dirty="0"/>
          </a:p>
          <a:p>
            <a:pPr marL="566928" marR="0" lvl="0" indent="-457200" algn="l" rtl="0">
              <a:lnSpc>
                <a:spcPct val="90000"/>
              </a:lnSpc>
              <a:spcBef>
                <a:spcPts val="0"/>
              </a:spcBef>
              <a:spcAft>
                <a:spcPts val="0"/>
              </a:spcAft>
              <a:buClr>
                <a:schemeClr val="accent3"/>
              </a:buClr>
              <a:buSzPts val="2000"/>
              <a:buFont typeface="+mj-lt"/>
              <a:buAutoNum type="arabicPeriod"/>
            </a:pPr>
            <a:r>
              <a:rPr lang="en-US" sz="2400" dirty="0"/>
              <a:t>Which amendment lowered the voting age to 18</a:t>
            </a:r>
          </a:p>
          <a:p>
            <a:pPr marL="566928" marR="0" lvl="0" indent="-457200" algn="l" rtl="0">
              <a:lnSpc>
                <a:spcPct val="90000"/>
              </a:lnSpc>
              <a:spcBef>
                <a:spcPts val="0"/>
              </a:spcBef>
              <a:spcAft>
                <a:spcPts val="0"/>
              </a:spcAft>
              <a:buClr>
                <a:schemeClr val="accent3"/>
              </a:buClr>
              <a:buSzPts val="2000"/>
              <a:buFont typeface="+mj-lt"/>
              <a:buAutoNum type="arabicPeriod"/>
            </a:pPr>
            <a:endParaRPr sz="200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3F3C5C-2DA9-684F-8FE0-80C7DAEFFCA6}"/>
              </a:ext>
            </a:extLst>
          </p:cNvPr>
          <p:cNvSpPr>
            <a:spLocks noGrp="1"/>
          </p:cNvSpPr>
          <p:nvPr>
            <p:ph type="body" idx="1"/>
          </p:nvPr>
        </p:nvSpPr>
        <p:spPr>
          <a:xfrm>
            <a:off x="277318" y="930288"/>
            <a:ext cx="8229600" cy="5560453"/>
          </a:xfrm>
        </p:spPr>
        <p:txBody>
          <a:bodyPr/>
          <a:lstStyle/>
          <a:p>
            <a:r>
              <a:rPr lang="en-US" sz="2400" b="1" u="sng" dirty="0">
                <a:solidFill>
                  <a:srgbClr val="00B0F0"/>
                </a:solidFill>
              </a:rPr>
              <a:t>Runoff </a:t>
            </a:r>
            <a:r>
              <a:rPr lang="en-US" sz="2400" dirty="0">
                <a:solidFill>
                  <a:srgbClr val="00B0F0"/>
                </a:solidFill>
              </a:rPr>
              <a:t>elections- </a:t>
            </a:r>
            <a:r>
              <a:rPr lang="en-US" sz="2400" dirty="0">
                <a:solidFill>
                  <a:schemeClr val="tx1"/>
                </a:solidFill>
              </a:rPr>
              <a:t>settles the matter, providing a final decision when an initial vote did not result in a winner because it tied. </a:t>
            </a:r>
          </a:p>
          <a:p>
            <a:r>
              <a:rPr lang="en-US" sz="2400" b="1" u="sng" dirty="0">
                <a:solidFill>
                  <a:srgbClr val="00B0F0"/>
                </a:solidFill>
              </a:rPr>
              <a:t>Caucus</a:t>
            </a:r>
            <a:r>
              <a:rPr lang="en-US" sz="2400" dirty="0"/>
              <a:t>- a meeting of political party members to conduct party business</a:t>
            </a:r>
            <a:endParaRPr lang="en-US" sz="2000" dirty="0">
              <a:solidFill>
                <a:srgbClr val="00B0F0"/>
              </a:solidFill>
            </a:endParaRPr>
          </a:p>
          <a:p>
            <a:r>
              <a:rPr lang="en-US" sz="2400" b="1" u="sng" dirty="0">
                <a:solidFill>
                  <a:srgbClr val="00B0F0"/>
                </a:solidFill>
              </a:rPr>
              <a:t>National Convention- </a:t>
            </a:r>
            <a:r>
              <a:rPr lang="en-US" sz="2400" dirty="0"/>
              <a:t>each political party formally chooses its presidential candidate </a:t>
            </a:r>
          </a:p>
          <a:p>
            <a:pPr marL="365760" lvl="0" indent="-256031">
              <a:lnSpc>
                <a:spcPct val="80000"/>
              </a:lnSpc>
              <a:buSzPts val="2170"/>
            </a:pPr>
            <a:r>
              <a:rPr lang="en-US" sz="2400" dirty="0">
                <a:solidFill>
                  <a:srgbClr val="00B0F0"/>
                </a:solidFill>
              </a:rPr>
              <a:t>Issue Elections: </a:t>
            </a:r>
            <a:r>
              <a:rPr lang="en-US" sz="2400" dirty="0"/>
              <a:t>decide government issues other than who will take part.  Can take place any time of year</a:t>
            </a:r>
          </a:p>
          <a:p>
            <a:pPr marL="365760" lvl="0" indent="-256032">
              <a:lnSpc>
                <a:spcPct val="80000"/>
              </a:lnSpc>
              <a:buSzPts val="2170"/>
              <a:buNone/>
            </a:pPr>
            <a:r>
              <a:rPr lang="en-US" sz="2400" dirty="0"/>
              <a:t>     </a:t>
            </a:r>
            <a:r>
              <a:rPr lang="en-US" sz="2400" dirty="0">
                <a:solidFill>
                  <a:srgbClr val="00B0F0"/>
                </a:solidFill>
              </a:rPr>
              <a:t>- Initiative</a:t>
            </a:r>
            <a:r>
              <a:rPr lang="en-US" sz="2400" dirty="0"/>
              <a:t>: piece of legislature that comes from the 	people</a:t>
            </a:r>
          </a:p>
          <a:p>
            <a:pPr marL="365760" lvl="0" indent="-256032">
              <a:lnSpc>
                <a:spcPct val="80000"/>
              </a:lnSpc>
              <a:buSzPts val="2170"/>
              <a:buNone/>
            </a:pPr>
            <a:r>
              <a:rPr lang="en-US" sz="2400" dirty="0">
                <a:solidFill>
                  <a:srgbClr val="00B0F0"/>
                </a:solidFill>
              </a:rPr>
              <a:t>     - Referendum</a:t>
            </a:r>
            <a:r>
              <a:rPr lang="en-US" sz="2400" dirty="0"/>
              <a:t>: voters decide to support or reject a new 	law</a:t>
            </a:r>
          </a:p>
          <a:p>
            <a:pPr marL="365760" lvl="0" indent="-256032">
              <a:lnSpc>
                <a:spcPct val="80000"/>
              </a:lnSpc>
              <a:buSzPts val="2170"/>
              <a:buNone/>
            </a:pPr>
            <a:r>
              <a:rPr lang="en-US" sz="2400" dirty="0">
                <a:solidFill>
                  <a:srgbClr val="00B0F0"/>
                </a:solidFill>
              </a:rPr>
              <a:t>	- Recall: </a:t>
            </a:r>
            <a:r>
              <a:rPr lang="en-US" sz="2400" dirty="0"/>
              <a:t>voters call special election to decide whether or 	not to remove someone from office</a:t>
            </a:r>
            <a:endParaRPr lang="en-US" dirty="0"/>
          </a:p>
          <a:p>
            <a:endParaRPr lang="en-US" sz="2400" dirty="0"/>
          </a:p>
        </p:txBody>
      </p:sp>
    </p:spTree>
    <p:extLst>
      <p:ext uri="{BB962C8B-B14F-4D97-AF65-F5344CB8AC3E}">
        <p14:creationId xmlns:p14="http://schemas.microsoft.com/office/powerpoint/2010/main" val="178979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5540-D34C-1C48-8FB6-85B61DC41F3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BB5786C-53CD-7F4F-BA14-9053C35D9B39}"/>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CA604BC5-DA5A-234D-9BE1-84F39EEE2BA6}"/>
              </a:ext>
            </a:extLst>
          </p:cNvPr>
          <p:cNvPicPr>
            <a:picLocks noChangeAspect="1"/>
          </p:cNvPicPr>
          <p:nvPr/>
        </p:nvPicPr>
        <p:blipFill>
          <a:blip r:embed="rId2"/>
          <a:stretch>
            <a:fillRect/>
          </a:stretch>
        </p:blipFill>
        <p:spPr>
          <a:xfrm>
            <a:off x="73389" y="734519"/>
            <a:ext cx="8997221" cy="5840018"/>
          </a:xfrm>
          <a:prstGeom prst="rect">
            <a:avLst/>
          </a:prstGeom>
        </p:spPr>
      </p:pic>
    </p:spTree>
    <p:extLst>
      <p:ext uri="{BB962C8B-B14F-4D97-AF65-F5344CB8AC3E}">
        <p14:creationId xmlns:p14="http://schemas.microsoft.com/office/powerpoint/2010/main" val="289375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457200" y="762000"/>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000"/>
              <a:buFont typeface="Trebuchet MS"/>
              <a:buNone/>
            </a:pPr>
            <a:r>
              <a:rPr lang="en-US" sz="4000" b="0" i="0" u="none" strike="noStrike" cap="none">
                <a:solidFill>
                  <a:schemeClr val="dk2"/>
                </a:solidFill>
                <a:latin typeface="Trebuchet MS"/>
                <a:ea typeface="Trebuchet MS"/>
                <a:cs typeface="Trebuchet MS"/>
                <a:sym typeface="Trebuchet MS"/>
              </a:rPr>
              <a:t>Campaigns</a:t>
            </a:r>
            <a:endParaRPr sz="4000" b="0" i="0" u="none" strike="noStrike" cap="none">
              <a:solidFill>
                <a:schemeClr val="dk2"/>
              </a:solidFill>
              <a:latin typeface="Trebuchet MS"/>
              <a:ea typeface="Trebuchet MS"/>
              <a:cs typeface="Trebuchet MS"/>
              <a:sym typeface="Trebuchet MS"/>
            </a:endParaRPr>
          </a:p>
        </p:txBody>
      </p:sp>
      <p:sp>
        <p:nvSpPr>
          <p:cNvPr id="159" name="Google Shape;159;p20"/>
          <p:cNvSpPr txBox="1">
            <a:spLocks noGrp="1"/>
          </p:cNvSpPr>
          <p:nvPr>
            <p:ph type="body" idx="1"/>
          </p:nvPr>
        </p:nvSpPr>
        <p:spPr>
          <a:xfrm>
            <a:off x="0" y="1752600"/>
            <a:ext cx="5334000" cy="46482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90000"/>
              </a:lnSpc>
              <a:spcBef>
                <a:spcPts val="0"/>
              </a:spcBef>
              <a:spcAft>
                <a:spcPts val="0"/>
              </a:spcAft>
              <a:buClr>
                <a:schemeClr val="accent3"/>
              </a:buClr>
              <a:buSzPts val="2800"/>
              <a:buFont typeface="Georgia"/>
              <a:buChar char="•"/>
            </a:pPr>
            <a:r>
              <a:rPr lang="en-US" sz="2800" b="0" i="0" u="none" strike="noStrike" cap="none">
                <a:solidFill>
                  <a:schemeClr val="dk1"/>
                </a:solidFill>
                <a:latin typeface="Georgia"/>
                <a:ea typeface="Georgia"/>
                <a:cs typeface="Georgia"/>
                <a:sym typeface="Georgia"/>
              </a:rPr>
              <a:t>Over $4 billion are spent every four years on political campaigns</a:t>
            </a:r>
            <a:endParaRPr/>
          </a:p>
          <a:p>
            <a:pPr marL="365760" marR="0" lvl="0" indent="-256032" algn="l" rtl="0">
              <a:lnSpc>
                <a:spcPct val="90000"/>
              </a:lnSpc>
              <a:spcBef>
                <a:spcPts val="300"/>
              </a:spcBef>
              <a:spcAft>
                <a:spcPts val="0"/>
              </a:spcAft>
              <a:buClr>
                <a:schemeClr val="accent3"/>
              </a:buClr>
              <a:buSzPts val="2800"/>
              <a:buFont typeface="Georgia"/>
              <a:buChar char="•"/>
            </a:pPr>
            <a:r>
              <a:rPr lang="en-US" sz="2800" b="0" i="0" u="none" strike="noStrike" cap="none">
                <a:solidFill>
                  <a:srgbClr val="00B0F0"/>
                </a:solidFill>
                <a:latin typeface="Georgia"/>
                <a:ea typeface="Georgia"/>
                <a:cs typeface="Georgia"/>
                <a:sym typeface="Georgia"/>
              </a:rPr>
              <a:t>Canvassing:</a:t>
            </a:r>
            <a:r>
              <a:rPr lang="en-US" sz="2800" b="0" i="0" u="none" strike="noStrike" cap="none">
                <a:solidFill>
                  <a:schemeClr val="dk1"/>
                </a:solidFill>
                <a:latin typeface="Georgia"/>
                <a:ea typeface="Georgia"/>
                <a:cs typeface="Georgia"/>
                <a:sym typeface="Georgia"/>
              </a:rPr>
              <a:t> people go door to door to promote a candidate or take a poll</a:t>
            </a:r>
            <a:endParaRPr/>
          </a:p>
          <a:p>
            <a:pPr marL="365760" marR="0" lvl="0" indent="-256032" algn="l" rtl="0">
              <a:lnSpc>
                <a:spcPct val="90000"/>
              </a:lnSpc>
              <a:spcBef>
                <a:spcPts val="300"/>
              </a:spcBef>
              <a:spcAft>
                <a:spcPts val="0"/>
              </a:spcAft>
              <a:buClr>
                <a:schemeClr val="accent3"/>
              </a:buClr>
              <a:buSzPts val="2800"/>
              <a:buFont typeface="Georgia"/>
              <a:buChar char="•"/>
            </a:pPr>
            <a:r>
              <a:rPr lang="en-US" sz="2800" b="0" i="0" u="none" strike="noStrike" cap="none">
                <a:solidFill>
                  <a:srgbClr val="00B0F0"/>
                </a:solidFill>
                <a:latin typeface="Georgia"/>
                <a:ea typeface="Georgia"/>
                <a:cs typeface="Georgia"/>
                <a:sym typeface="Georgia"/>
              </a:rPr>
              <a:t>Advertising and Image Molding: </a:t>
            </a:r>
            <a:r>
              <a:rPr lang="en-US" sz="2800" b="0" i="0" u="none" strike="noStrike" cap="none">
                <a:solidFill>
                  <a:schemeClr val="dk1"/>
                </a:solidFill>
                <a:latin typeface="Georgia"/>
                <a:ea typeface="Georgia"/>
                <a:cs typeface="Georgia"/>
                <a:sym typeface="Georgia"/>
              </a:rPr>
              <a:t>candidates use many techniques to convince potential voters of what type of person they are.</a:t>
            </a:r>
            <a:endParaRPr/>
          </a:p>
          <a:p>
            <a:pPr marL="365760" marR="0" lvl="0" indent="-78232" algn="l" rtl="0">
              <a:lnSpc>
                <a:spcPct val="90000"/>
              </a:lnSpc>
              <a:spcBef>
                <a:spcPts val="300"/>
              </a:spcBef>
              <a:spcAft>
                <a:spcPts val="0"/>
              </a:spcAft>
              <a:buClr>
                <a:schemeClr val="accent3"/>
              </a:buClr>
              <a:buSzPts val="2800"/>
              <a:buFont typeface="Georgia"/>
              <a:buNone/>
            </a:pPr>
            <a:endParaRPr sz="2800" b="0" i="0" u="none" strike="noStrike" cap="none">
              <a:solidFill>
                <a:schemeClr val="dk1"/>
              </a:solidFill>
              <a:latin typeface="Georgia"/>
              <a:ea typeface="Georgia"/>
              <a:cs typeface="Georgia"/>
              <a:sym typeface="Georgia"/>
            </a:endParaRPr>
          </a:p>
        </p:txBody>
      </p:sp>
      <p:pic>
        <p:nvPicPr>
          <p:cNvPr id="160" name="Google Shape;160;p20" descr="http://www.allamericanpatriots.com/files/images/barack-obama-campaign-south-dakota.jpg"/>
          <p:cNvPicPr preferRelativeResize="0"/>
          <p:nvPr/>
        </p:nvPicPr>
        <p:blipFill rotWithShape="1">
          <a:blip r:embed="rId3">
            <a:alphaModFix/>
          </a:blip>
          <a:srcRect/>
          <a:stretch/>
        </p:blipFill>
        <p:spPr>
          <a:xfrm>
            <a:off x="5180003" y="1981200"/>
            <a:ext cx="3963997" cy="2647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5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5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5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500"/>
                                        <p:tgtEl>
                                          <p:spTgt spid="1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533400" y="609600"/>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000"/>
              <a:buFont typeface="Trebuchet MS"/>
              <a:buNone/>
            </a:pPr>
            <a:r>
              <a:rPr lang="en-US" sz="4000" b="0" i="0" u="none" strike="noStrike" cap="none">
                <a:solidFill>
                  <a:schemeClr val="dk2"/>
                </a:solidFill>
                <a:latin typeface="Trebuchet MS"/>
                <a:ea typeface="Trebuchet MS"/>
                <a:cs typeface="Trebuchet MS"/>
                <a:sym typeface="Trebuchet MS"/>
              </a:rPr>
              <a:t>Who Pays For Campaigns?</a:t>
            </a:r>
            <a:endParaRPr sz="4000" b="0" i="0" u="none" strike="noStrike" cap="none">
              <a:solidFill>
                <a:schemeClr val="dk2"/>
              </a:solidFill>
              <a:latin typeface="Trebuchet MS"/>
              <a:ea typeface="Trebuchet MS"/>
              <a:cs typeface="Trebuchet MS"/>
              <a:sym typeface="Trebuchet MS"/>
            </a:endParaRPr>
          </a:p>
        </p:txBody>
      </p:sp>
      <p:sp>
        <p:nvSpPr>
          <p:cNvPr id="166" name="Google Shape;166;p21"/>
          <p:cNvSpPr txBox="1">
            <a:spLocks noGrp="1"/>
          </p:cNvSpPr>
          <p:nvPr>
            <p:ph type="body" idx="1"/>
          </p:nvPr>
        </p:nvSpPr>
        <p:spPr>
          <a:xfrm>
            <a:off x="-152400" y="1450181"/>
            <a:ext cx="9296400" cy="1521619"/>
          </a:xfrm>
          <a:prstGeom prst="rect">
            <a:avLst/>
          </a:prstGeom>
          <a:noFill/>
          <a:ln>
            <a:noFill/>
          </a:ln>
        </p:spPr>
        <p:txBody>
          <a:bodyPr spcFirstLastPara="1" wrap="square" lIns="91425" tIns="45700" rIns="91425" bIns="45700" anchor="t" anchorCtr="0">
            <a:noAutofit/>
          </a:bodyPr>
          <a:lstStyle/>
          <a:p>
            <a:pPr marL="365760" marR="0" lvl="0" indent="-256031" algn="l" rtl="0">
              <a:lnSpc>
                <a:spcPct val="80000"/>
              </a:lnSpc>
              <a:spcBef>
                <a:spcPts val="0"/>
              </a:spcBef>
              <a:spcAft>
                <a:spcPts val="0"/>
              </a:spcAft>
              <a:buClr>
                <a:schemeClr val="accent3"/>
              </a:buClr>
              <a:buSzPts val="2170"/>
              <a:buFont typeface="Georgia"/>
              <a:buChar char="•"/>
            </a:pPr>
            <a:r>
              <a:rPr lang="en-US" sz="2170" b="0" i="0" u="none" strike="noStrike" cap="none">
                <a:solidFill>
                  <a:srgbClr val="00B0F0"/>
                </a:solidFill>
                <a:latin typeface="Georgia"/>
                <a:ea typeface="Georgia"/>
                <a:cs typeface="Georgia"/>
                <a:sym typeface="Georgia"/>
              </a:rPr>
              <a:t>Most campaigns are paid for by donations</a:t>
            </a:r>
            <a:endParaRPr/>
          </a:p>
          <a:p>
            <a:pPr marL="365760" marR="0" lvl="0" indent="-256031" algn="l" rtl="0">
              <a:lnSpc>
                <a:spcPct val="80000"/>
              </a:lnSpc>
              <a:spcBef>
                <a:spcPts val="300"/>
              </a:spcBef>
              <a:spcAft>
                <a:spcPts val="0"/>
              </a:spcAft>
              <a:buClr>
                <a:schemeClr val="accent3"/>
              </a:buClr>
              <a:buSzPts val="2170"/>
              <a:buFont typeface="Georgia"/>
              <a:buChar char="•"/>
            </a:pPr>
            <a:r>
              <a:rPr lang="en-US" sz="2170" b="0" i="0" u="none" strike="noStrike" cap="none">
                <a:solidFill>
                  <a:schemeClr val="dk1"/>
                </a:solidFill>
                <a:latin typeface="Georgia"/>
                <a:ea typeface="Georgia"/>
                <a:cs typeface="Georgia"/>
                <a:sym typeface="Georgia"/>
              </a:rPr>
              <a:t>1971 Federal Campaign Finance Act: </a:t>
            </a:r>
            <a:r>
              <a:rPr lang="en-US" sz="2170" b="0" i="0" u="none" strike="noStrike" cap="none">
                <a:solidFill>
                  <a:srgbClr val="00B0F0"/>
                </a:solidFill>
                <a:latin typeface="Georgia"/>
                <a:ea typeface="Georgia"/>
                <a:cs typeface="Georgia"/>
                <a:sym typeface="Georgia"/>
              </a:rPr>
              <a:t>all candidates must disclose who donates money and how much. </a:t>
            </a:r>
            <a:r>
              <a:rPr lang="en-US" sz="2170" b="0" i="0" u="none" strike="noStrike" cap="none">
                <a:solidFill>
                  <a:schemeClr val="dk1"/>
                </a:solidFill>
                <a:latin typeface="Georgia"/>
                <a:ea typeface="Georgia"/>
                <a:cs typeface="Georgia"/>
                <a:sym typeface="Georgia"/>
              </a:rPr>
              <a:t> The act also sets a maximum amount of money that any one person can donate to a candidate</a:t>
            </a:r>
            <a:endParaRPr/>
          </a:p>
        </p:txBody>
      </p:sp>
      <p:sp>
        <p:nvSpPr>
          <p:cNvPr id="168" name="Google Shape;168;p21"/>
          <p:cNvSpPr txBox="1"/>
          <p:nvPr/>
        </p:nvSpPr>
        <p:spPr>
          <a:xfrm>
            <a:off x="0" y="2667000"/>
            <a:ext cx="5441430" cy="313932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B0F0"/>
              </a:buClr>
              <a:buSzPts val="1800"/>
              <a:buFont typeface="Arial"/>
              <a:buChar char="•"/>
            </a:pPr>
            <a:r>
              <a:rPr lang="en-US" sz="1800" b="0" i="0" u="none" strike="noStrike" cap="none" dirty="0">
                <a:solidFill>
                  <a:srgbClr val="00B0F0"/>
                </a:solidFill>
                <a:latin typeface="Georgia"/>
                <a:ea typeface="Georgia"/>
                <a:cs typeface="Georgia"/>
                <a:sym typeface="Georgia"/>
              </a:rPr>
              <a:t>Soft Money: individuals can donate unlimited sums of money to political parties</a:t>
            </a:r>
            <a:r>
              <a:rPr lang="en-US" sz="1800" b="0" i="0" u="none" strike="noStrike" cap="none" dirty="0">
                <a:solidFill>
                  <a:schemeClr val="dk1"/>
                </a:solidFill>
                <a:latin typeface="Georgia"/>
                <a:ea typeface="Georgia"/>
                <a:cs typeface="Georgia"/>
                <a:sym typeface="Georgia"/>
              </a:rPr>
              <a:t>, who then give the money to specific candidates</a:t>
            </a:r>
            <a:endParaRPr dirty="0"/>
          </a:p>
          <a:p>
            <a:pPr marL="0" marR="0" lvl="0" indent="0" algn="l" rtl="0">
              <a:spcBef>
                <a:spcPts val="0"/>
              </a:spcBef>
              <a:spcAft>
                <a:spcPts val="0"/>
              </a:spcAft>
              <a:buNone/>
            </a:pPr>
            <a:endParaRPr sz="1800" dirty="0">
              <a:solidFill>
                <a:schemeClr val="dk1"/>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500"/>
                                        <p:tgtEl>
                                          <p:spTgt spid="1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Comprehension Check</a:t>
            </a:r>
            <a:endParaRPr dirty="0"/>
          </a:p>
        </p:txBody>
      </p:sp>
      <p:sp>
        <p:nvSpPr>
          <p:cNvPr id="179" name="Google Shape;179;p23"/>
          <p:cNvSpPr txBox="1">
            <a:spLocks noGrp="1"/>
          </p:cNvSpPr>
          <p:nvPr>
            <p:ph type="body" idx="1"/>
          </p:nvPr>
        </p:nvSpPr>
        <p:spPr>
          <a:xfrm>
            <a:off x="457200" y="2249424"/>
            <a:ext cx="8229600" cy="43251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r>
              <a:rPr lang="en-US" dirty="0"/>
              <a:t>Look at the Electoral Map on Weebly </a:t>
            </a:r>
            <a:endParaRPr dirty="0"/>
          </a:p>
          <a:p>
            <a:pPr marL="457200" lvl="0" indent="-406400" algn="l" rtl="0">
              <a:spcBef>
                <a:spcPts val="300"/>
              </a:spcBef>
              <a:spcAft>
                <a:spcPts val="0"/>
              </a:spcAft>
              <a:buSzPts val="2800"/>
              <a:buAutoNum type="arabicPeriod"/>
            </a:pPr>
            <a:r>
              <a:rPr lang="en-US" dirty="0"/>
              <a:t>How many electoral votes does North Carolina have? </a:t>
            </a:r>
            <a:endParaRPr dirty="0"/>
          </a:p>
          <a:p>
            <a:pPr marL="457200" lvl="0" indent="-406400" algn="l" rtl="0">
              <a:spcBef>
                <a:spcPts val="0"/>
              </a:spcBef>
              <a:spcAft>
                <a:spcPts val="0"/>
              </a:spcAft>
              <a:buSzPts val="2800"/>
              <a:buAutoNum type="arabicPeriod"/>
            </a:pPr>
            <a:r>
              <a:rPr lang="en-US" dirty="0"/>
              <a:t>What are three things that you noticed?/ Did anything surprise you? </a:t>
            </a:r>
            <a:endParaRPr dirty="0"/>
          </a:p>
          <a:p>
            <a:pPr marL="457200" lvl="0" indent="-406400" algn="l" rtl="0">
              <a:spcBef>
                <a:spcPts val="0"/>
              </a:spcBef>
              <a:spcAft>
                <a:spcPts val="0"/>
              </a:spcAft>
              <a:buSzPts val="2800"/>
              <a:buAutoNum type="arabicPeriod"/>
            </a:pPr>
            <a:r>
              <a:rPr lang="en-US" dirty="0"/>
              <a:t>What state has the most amount of votes? </a:t>
            </a:r>
            <a:endParaRPr dirty="0"/>
          </a:p>
          <a:p>
            <a:pPr marL="457200" lvl="0" indent="-406400" algn="l" rtl="0">
              <a:spcBef>
                <a:spcPts val="0"/>
              </a:spcBef>
              <a:spcAft>
                <a:spcPts val="0"/>
              </a:spcAft>
              <a:buSzPts val="2800"/>
              <a:buAutoNum type="arabicPeriod"/>
            </a:pPr>
            <a:r>
              <a:rPr lang="en-US" dirty="0"/>
              <a:t>What state has the least amount of votes? </a:t>
            </a:r>
            <a:endParaRPr dirty="0"/>
          </a:p>
          <a:p>
            <a:pPr marL="457200" lvl="0" indent="-406400" algn="l" rtl="0">
              <a:spcBef>
                <a:spcPts val="0"/>
              </a:spcBef>
              <a:spcAft>
                <a:spcPts val="0"/>
              </a:spcAft>
              <a:buSzPts val="2800"/>
              <a:buAutoNum type="arabicPeriod"/>
            </a:pPr>
            <a:r>
              <a:rPr lang="en-US" dirty="0"/>
              <a:t>What is your opinion of the electoral college system?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2FCE-9D9E-CD4F-AD9B-899CE0B1447D}"/>
              </a:ext>
            </a:extLst>
          </p:cNvPr>
          <p:cNvSpPr>
            <a:spLocks noGrp="1"/>
          </p:cNvSpPr>
          <p:nvPr>
            <p:ph type="title"/>
          </p:nvPr>
        </p:nvSpPr>
        <p:spPr/>
        <p:txBody>
          <a:bodyPr/>
          <a:lstStyle/>
          <a:p>
            <a:r>
              <a:rPr lang="en-US" dirty="0"/>
              <a:t>Electoral College</a:t>
            </a:r>
          </a:p>
        </p:txBody>
      </p:sp>
      <p:sp>
        <p:nvSpPr>
          <p:cNvPr id="3" name="Text Placeholder 2">
            <a:extLst>
              <a:ext uri="{FF2B5EF4-FFF2-40B4-BE49-F238E27FC236}">
                <a16:creationId xmlns:a16="http://schemas.microsoft.com/office/drawing/2014/main" id="{15D7ABC4-069D-AE45-8983-CC0D0035D9D5}"/>
              </a:ext>
            </a:extLst>
          </p:cNvPr>
          <p:cNvSpPr>
            <a:spLocks noGrp="1"/>
          </p:cNvSpPr>
          <p:nvPr>
            <p:ph type="body" idx="1"/>
          </p:nvPr>
        </p:nvSpPr>
        <p:spPr/>
        <p:txBody>
          <a:bodyPr/>
          <a:lstStyle/>
          <a:p>
            <a:r>
              <a:rPr lang="en-US" dirty="0">
                <a:hlinkClick r:id="rId2"/>
              </a:rPr>
              <a:t>https://www.youtube.com/watch?v=OUS9mM8Xbbw&amp;t=15s</a:t>
            </a:r>
            <a:endParaRPr lang="en-US" dirty="0"/>
          </a:p>
          <a:p>
            <a:endParaRPr lang="en-US" dirty="0"/>
          </a:p>
          <a:p>
            <a:endParaRPr lang="en-US" dirty="0"/>
          </a:p>
          <a:p>
            <a:r>
              <a:rPr lang="en-US" dirty="0"/>
              <a:t>What is this all about?</a:t>
            </a:r>
          </a:p>
        </p:txBody>
      </p:sp>
    </p:spTree>
    <p:extLst>
      <p:ext uri="{BB962C8B-B14F-4D97-AF65-F5344CB8AC3E}">
        <p14:creationId xmlns:p14="http://schemas.microsoft.com/office/powerpoint/2010/main" val="167628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179C-073C-DF4B-85E0-516FF5C2E9C8}"/>
              </a:ext>
            </a:extLst>
          </p:cNvPr>
          <p:cNvSpPr>
            <a:spLocks noGrp="1"/>
          </p:cNvSpPr>
          <p:nvPr>
            <p:ph type="title"/>
          </p:nvPr>
        </p:nvSpPr>
        <p:spPr>
          <a:xfrm>
            <a:off x="457200" y="663315"/>
            <a:ext cx="8229600" cy="1066800"/>
          </a:xfrm>
        </p:spPr>
        <p:txBody>
          <a:bodyPr/>
          <a:lstStyle/>
          <a:p>
            <a:r>
              <a:rPr lang="en-US" dirty="0"/>
              <a:t>Bell Ringer #8</a:t>
            </a:r>
            <a:br>
              <a:rPr lang="en-US" dirty="0"/>
            </a:br>
            <a:r>
              <a:rPr lang="en-US" sz="2400" dirty="0"/>
              <a:t>3/14/19</a:t>
            </a:r>
          </a:p>
        </p:txBody>
      </p:sp>
      <p:sp>
        <p:nvSpPr>
          <p:cNvPr id="3" name="Text Placeholder 2">
            <a:extLst>
              <a:ext uri="{FF2B5EF4-FFF2-40B4-BE49-F238E27FC236}">
                <a16:creationId xmlns:a16="http://schemas.microsoft.com/office/drawing/2014/main" id="{DE7697AF-B296-1B47-8718-3BDF3D33B6E5}"/>
              </a:ext>
            </a:extLst>
          </p:cNvPr>
          <p:cNvSpPr>
            <a:spLocks noGrp="1"/>
          </p:cNvSpPr>
          <p:nvPr>
            <p:ph type="body" idx="1"/>
          </p:nvPr>
        </p:nvSpPr>
        <p:spPr>
          <a:xfrm>
            <a:off x="457200" y="1730115"/>
            <a:ext cx="8506918" cy="4844421"/>
          </a:xfrm>
        </p:spPr>
        <p:txBody>
          <a:bodyPr/>
          <a:lstStyle/>
          <a:p>
            <a:pPr marL="393700" indent="-342900">
              <a:buFont typeface="+mj-lt"/>
              <a:buAutoNum type="arabicPeriod"/>
            </a:pPr>
            <a:r>
              <a:rPr lang="en-US" sz="2000" dirty="0"/>
              <a:t>Which propaganda technique attempts to turn people against a candidate or idea by using an unpleasant label or description? </a:t>
            </a:r>
          </a:p>
          <a:p>
            <a:pPr marL="393700" indent="-342900">
              <a:buFont typeface="+mj-lt"/>
              <a:buAutoNum type="arabicPeriod"/>
            </a:pPr>
            <a:r>
              <a:rPr lang="en-US" sz="2000" dirty="0"/>
              <a:t>Which of the following is not a propaganda strategy used during elections?</a:t>
            </a:r>
          </a:p>
          <a:p>
            <a:pPr marL="393700" lvl="0" indent="-342900">
              <a:buFont typeface="+mj-lt"/>
              <a:buAutoNum type="arabicPeriod"/>
            </a:pPr>
            <a:r>
              <a:rPr lang="en-US" sz="2000" dirty="0"/>
              <a:t>At the RNC, the party delegates elect Bob Green for president, Annie Walker for vice president, and pass a list of policies the party supports.  Among these are longer prison sentences, stricter guidelines governing abortions, increased military spending, and lower corporate taxes.  Which of the following is an accurate statement?</a:t>
            </a:r>
          </a:p>
          <a:p>
            <a:pPr lvl="1">
              <a:buFont typeface="+mj-lt"/>
              <a:buAutoNum type="alphaLcParenR"/>
            </a:pPr>
            <a:r>
              <a:rPr lang="en-US" sz="1800" dirty="0"/>
              <a:t>Annie was the runner up in the party primary and automatically becomes vice president</a:t>
            </a:r>
          </a:p>
          <a:p>
            <a:pPr lvl="1">
              <a:buFont typeface="+mj-lt"/>
              <a:buAutoNum type="alphaLcParenR"/>
            </a:pPr>
            <a:r>
              <a:rPr lang="en-US" sz="1800" dirty="0"/>
              <a:t>The list of polices that the party passes is the platform and increased military spending is the plank</a:t>
            </a:r>
          </a:p>
          <a:p>
            <a:pPr lvl="1">
              <a:buFont typeface="+mj-lt"/>
              <a:buAutoNum type="alphaLcParenR"/>
            </a:pPr>
            <a:r>
              <a:rPr lang="en-US" sz="1800" dirty="0"/>
              <a:t>Bob and Annie are considered the Republican platform for the election and the list of policies is the plank</a:t>
            </a:r>
          </a:p>
          <a:p>
            <a:endParaRPr lang="en-US" sz="1600" dirty="0"/>
          </a:p>
        </p:txBody>
      </p:sp>
    </p:spTree>
    <p:extLst>
      <p:ext uri="{BB962C8B-B14F-4D97-AF65-F5344CB8AC3E}">
        <p14:creationId xmlns:p14="http://schemas.microsoft.com/office/powerpoint/2010/main" val="139892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FEE5-3A21-944A-8CA5-3AD3CEB02C33}"/>
              </a:ext>
            </a:extLst>
          </p:cNvPr>
          <p:cNvSpPr>
            <a:spLocks noGrp="1"/>
          </p:cNvSpPr>
          <p:nvPr>
            <p:ph type="title"/>
          </p:nvPr>
        </p:nvSpPr>
        <p:spPr/>
        <p:txBody>
          <a:bodyPr/>
          <a:lstStyle/>
          <a:p>
            <a:r>
              <a:rPr lang="en-US" dirty="0"/>
              <a:t>Election Basics</a:t>
            </a:r>
          </a:p>
        </p:txBody>
      </p:sp>
      <p:sp>
        <p:nvSpPr>
          <p:cNvPr id="3" name="TextBox 2">
            <a:extLst>
              <a:ext uri="{FF2B5EF4-FFF2-40B4-BE49-F238E27FC236}">
                <a16:creationId xmlns:a16="http://schemas.microsoft.com/office/drawing/2014/main" id="{7D17C494-BE1D-2245-9B0D-35B7EC9F07EC}"/>
              </a:ext>
            </a:extLst>
          </p:cNvPr>
          <p:cNvSpPr txBox="1"/>
          <p:nvPr/>
        </p:nvSpPr>
        <p:spPr>
          <a:xfrm>
            <a:off x="457200" y="2212848"/>
            <a:ext cx="4497049" cy="523220"/>
          </a:xfrm>
          <a:prstGeom prst="rect">
            <a:avLst/>
          </a:prstGeom>
          <a:noFill/>
        </p:spPr>
        <p:txBody>
          <a:bodyPr wrap="square" rtlCol="0">
            <a:spAutoFit/>
          </a:bodyPr>
          <a:lstStyle/>
          <a:p>
            <a:r>
              <a:rPr lang="en-US" dirty="0"/>
              <a:t>  </a:t>
            </a:r>
            <a:r>
              <a:rPr lang="en-US" dirty="0">
                <a:hlinkClick r:id="rId2" tooltip="Share link"/>
              </a:rPr>
              <a:t>https://youtu.be/48EZKXweGDo</a:t>
            </a:r>
            <a:endParaRPr lang="en-US" dirty="0"/>
          </a:p>
          <a:p>
            <a:endParaRPr lang="en-US" dirty="0"/>
          </a:p>
        </p:txBody>
      </p:sp>
    </p:spTree>
    <p:extLst>
      <p:ext uri="{BB962C8B-B14F-4D97-AF65-F5344CB8AC3E}">
        <p14:creationId xmlns:p14="http://schemas.microsoft.com/office/powerpoint/2010/main" val="18640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4"/>
          <p:cNvSpPr txBox="1">
            <a:spLocks noGrp="1"/>
          </p:cNvSpPr>
          <p:nvPr>
            <p:ph type="ctrTitle"/>
          </p:nvPr>
        </p:nvSpPr>
        <p:spPr>
          <a:xfrm>
            <a:off x="457200" y="2401887"/>
            <a:ext cx="8458200" cy="14700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4400"/>
              <a:buFont typeface="Trebuchet MS"/>
              <a:buNone/>
            </a:pPr>
            <a:r>
              <a:rPr lang="en-US" sz="4400" b="0" i="0" u="sng" strike="noStrike" cap="none">
                <a:solidFill>
                  <a:schemeClr val="hlink"/>
                </a:solidFill>
                <a:latin typeface="Trebuchet MS"/>
                <a:ea typeface="Trebuchet MS"/>
                <a:cs typeface="Trebuchet MS"/>
                <a:sym typeface="Trebuchet MS"/>
                <a:hlinkClick r:id="rId3"/>
              </a:rPr>
              <a:t>Elections</a:t>
            </a:r>
            <a:endParaRPr sz="4400" b="0" i="0" u="none" strike="noStrike" cap="none">
              <a:solidFill>
                <a:schemeClr val="lt1"/>
              </a:solidFill>
              <a:latin typeface="Trebuchet MS"/>
              <a:ea typeface="Trebuchet MS"/>
              <a:cs typeface="Trebuchet MS"/>
              <a:sym typeface="Trebuchet MS"/>
            </a:endParaRPr>
          </a:p>
        </p:txBody>
      </p:sp>
      <p:sp>
        <p:nvSpPr>
          <p:cNvPr id="116" name="Google Shape;116;p14"/>
          <p:cNvSpPr txBox="1">
            <a:spLocks noGrp="1"/>
          </p:cNvSpPr>
          <p:nvPr>
            <p:ph type="subTitle" idx="1"/>
          </p:nvPr>
        </p:nvSpPr>
        <p:spPr>
          <a:xfrm>
            <a:off x="457200" y="3899938"/>
            <a:ext cx="4953000" cy="1752600"/>
          </a:xfrm>
          <a:prstGeom prst="rect">
            <a:avLst/>
          </a:prstGeom>
          <a:noFill/>
          <a:ln>
            <a:noFill/>
          </a:ln>
        </p:spPr>
        <p:txBody>
          <a:bodyPr spcFirstLastPara="1" wrap="square" lIns="91425" tIns="45700" rIns="91425" bIns="45700" anchor="t" anchorCtr="0">
            <a:noAutofit/>
          </a:bodyPr>
          <a:lstStyle/>
          <a:p>
            <a:pPr marL="64008" marR="0" lvl="0" indent="0" algn="l" rtl="0">
              <a:spcBef>
                <a:spcPts val="0"/>
              </a:spcBef>
              <a:spcAft>
                <a:spcPts val="0"/>
              </a:spcAft>
              <a:buClr>
                <a:schemeClr val="accent3"/>
              </a:buClr>
              <a:buSzPts val="2400"/>
              <a:buFont typeface="Georgia"/>
              <a:buNone/>
            </a:pPr>
            <a:r>
              <a:rPr lang="en-US" sz="2400" b="0" i="0" u="none" strike="noStrike" cap="none">
                <a:solidFill>
                  <a:schemeClr val="dk2"/>
                </a:solidFill>
                <a:latin typeface="Georgia"/>
                <a:ea typeface="Georgia"/>
                <a:cs typeface="Georgia"/>
                <a:sym typeface="Georgia"/>
              </a:rPr>
              <a:t>EQ: What is the easiest way for citizens to influence the government?</a:t>
            </a:r>
            <a:endParaRPr/>
          </a:p>
          <a:p>
            <a:pPr marL="64008" marR="0" lvl="0" indent="0" algn="l" rtl="0">
              <a:spcBef>
                <a:spcPts val="300"/>
              </a:spcBef>
              <a:spcAft>
                <a:spcPts val="0"/>
              </a:spcAft>
              <a:buClr>
                <a:schemeClr val="accent3"/>
              </a:buClr>
              <a:buSzPts val="2400"/>
              <a:buFont typeface="Georgia"/>
              <a:buNone/>
            </a:pPr>
            <a:endParaRPr sz="2400" b="0" i="0" u="none" strike="noStrike" cap="none">
              <a:solidFill>
                <a:schemeClr val="dk2"/>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000"/>
              <a:buFont typeface="Trebuchet MS"/>
              <a:buNone/>
            </a:pPr>
            <a:r>
              <a:rPr lang="en-US" sz="4000" b="0" i="0" u="none" strike="noStrike" cap="none">
                <a:solidFill>
                  <a:schemeClr val="dk2"/>
                </a:solidFill>
                <a:latin typeface="Trebuchet MS"/>
                <a:ea typeface="Trebuchet MS"/>
                <a:cs typeface="Trebuchet MS"/>
                <a:sym typeface="Trebuchet MS"/>
              </a:rPr>
              <a:t>Who Can Vote?</a:t>
            </a:r>
            <a:endParaRPr sz="4000" b="0" i="0" u="none" strike="noStrike" cap="none">
              <a:solidFill>
                <a:schemeClr val="dk2"/>
              </a:solidFill>
              <a:latin typeface="Trebuchet MS"/>
              <a:ea typeface="Trebuchet MS"/>
              <a:cs typeface="Trebuchet MS"/>
              <a:sym typeface="Trebuchet MS"/>
            </a:endParaRPr>
          </a:p>
        </p:txBody>
      </p:sp>
      <p:sp>
        <p:nvSpPr>
          <p:cNvPr id="122" name="Google Shape;122;p15"/>
          <p:cNvSpPr txBox="1">
            <a:spLocks noGrp="1"/>
          </p:cNvSpPr>
          <p:nvPr>
            <p:ph type="body" idx="1"/>
          </p:nvPr>
        </p:nvSpPr>
        <p:spPr>
          <a:xfrm>
            <a:off x="304800" y="1676400"/>
            <a:ext cx="5943600" cy="4898136"/>
          </a:xfrm>
          <a:prstGeom prst="rect">
            <a:avLst/>
          </a:prstGeom>
          <a:noFill/>
          <a:ln>
            <a:noFill/>
          </a:ln>
        </p:spPr>
        <p:txBody>
          <a:bodyPr spcFirstLastPara="1" wrap="square" lIns="91425" tIns="45700" rIns="91425" bIns="45700" anchor="t" anchorCtr="0">
            <a:noAutofit/>
          </a:bodyPr>
          <a:lstStyle/>
          <a:p>
            <a:pPr marL="365760" marR="0" lvl="0" indent="-256032" algn="l" rtl="0">
              <a:lnSpc>
                <a:spcPct val="90000"/>
              </a:lnSpc>
              <a:spcBef>
                <a:spcPts val="0"/>
              </a:spcBef>
              <a:spcAft>
                <a:spcPts val="0"/>
              </a:spcAft>
              <a:buClr>
                <a:schemeClr val="accent3"/>
              </a:buClr>
              <a:buSzPts val="2590"/>
              <a:buFont typeface="Georgia"/>
              <a:buChar char="•"/>
            </a:pPr>
            <a:r>
              <a:rPr lang="en-US" sz="2590" b="0" i="0" u="none" strike="noStrike" cap="none" dirty="0">
                <a:solidFill>
                  <a:srgbClr val="00B0F0"/>
                </a:solidFill>
                <a:latin typeface="Georgia"/>
                <a:ea typeface="Georgia"/>
                <a:cs typeface="Georgia"/>
                <a:sym typeface="Georgia"/>
              </a:rPr>
              <a:t>In order to vote, you must be a US citizen, 18 years old, not in prison, and registered to vote.</a:t>
            </a:r>
            <a:endParaRPr dirty="0"/>
          </a:p>
          <a:p>
            <a:pPr marL="365760" marR="0" lvl="0" indent="-256032" algn="l" rtl="0">
              <a:lnSpc>
                <a:spcPct val="90000"/>
              </a:lnSpc>
              <a:spcBef>
                <a:spcPts val="300"/>
              </a:spcBef>
              <a:spcAft>
                <a:spcPts val="0"/>
              </a:spcAft>
              <a:buClr>
                <a:schemeClr val="accent3"/>
              </a:buClr>
              <a:buSzPts val="2590"/>
              <a:buFont typeface="Georgia"/>
              <a:buChar char="•"/>
            </a:pPr>
            <a:r>
              <a:rPr lang="en-US" sz="2590" b="0" i="0" u="none" strike="noStrike" cap="none" dirty="0">
                <a:solidFill>
                  <a:schemeClr val="dk1"/>
                </a:solidFill>
                <a:latin typeface="Georgia"/>
                <a:ea typeface="Georgia"/>
                <a:cs typeface="Georgia"/>
                <a:sym typeface="Georgia"/>
              </a:rPr>
              <a:t>Some convicted felons lose the right to vote forever.  </a:t>
            </a:r>
            <a:r>
              <a:rPr lang="en-US" sz="2590" b="0" i="0" u="none" strike="noStrike" cap="none" dirty="0">
                <a:solidFill>
                  <a:srgbClr val="00B0F0"/>
                </a:solidFill>
                <a:latin typeface="Georgia"/>
                <a:ea typeface="Georgia"/>
                <a:cs typeface="Georgia"/>
                <a:sym typeface="Georgia"/>
              </a:rPr>
              <a:t>In NC, felons can vote when they have completed their sentences.</a:t>
            </a:r>
            <a:endParaRPr dirty="0"/>
          </a:p>
          <a:p>
            <a:pPr marL="365760" marR="0" lvl="0" indent="-256032" algn="l" rtl="0">
              <a:lnSpc>
                <a:spcPct val="90000"/>
              </a:lnSpc>
              <a:spcBef>
                <a:spcPts val="300"/>
              </a:spcBef>
              <a:spcAft>
                <a:spcPts val="0"/>
              </a:spcAft>
              <a:buClr>
                <a:schemeClr val="accent3"/>
              </a:buClr>
              <a:buSzPts val="2590"/>
              <a:buFont typeface="Georgia"/>
              <a:buChar char="•"/>
            </a:pPr>
            <a:r>
              <a:rPr lang="en-US" sz="2590" b="0" i="0" u="none" strike="noStrike" cap="none" dirty="0">
                <a:solidFill>
                  <a:schemeClr val="dk1"/>
                </a:solidFill>
                <a:latin typeface="Georgia"/>
                <a:ea typeface="Georgia"/>
                <a:cs typeface="Georgia"/>
                <a:sym typeface="Georgia"/>
              </a:rPr>
              <a:t>You can get </a:t>
            </a:r>
            <a:r>
              <a:rPr lang="en-US" sz="2590" b="0" i="0" u="none" strike="noStrike" cap="none" dirty="0">
                <a:solidFill>
                  <a:srgbClr val="00B0F0"/>
                </a:solidFill>
                <a:latin typeface="Georgia"/>
                <a:ea typeface="Georgia"/>
                <a:cs typeface="Georgia"/>
                <a:sym typeface="Georgia"/>
              </a:rPr>
              <a:t>registration materials </a:t>
            </a:r>
            <a:r>
              <a:rPr lang="en-US" sz="2590" b="0" i="0" u="none" strike="noStrike" cap="none" dirty="0">
                <a:solidFill>
                  <a:schemeClr val="dk1"/>
                </a:solidFill>
                <a:latin typeface="Georgia"/>
                <a:ea typeface="Georgia"/>
                <a:cs typeface="Georgia"/>
                <a:sym typeface="Georgia"/>
              </a:rPr>
              <a:t>many places </a:t>
            </a:r>
            <a:r>
              <a:rPr lang="en-US" sz="2590" b="0" i="0" u="none" strike="noStrike" cap="none" dirty="0">
                <a:solidFill>
                  <a:srgbClr val="00B0F0"/>
                </a:solidFill>
                <a:latin typeface="Georgia"/>
                <a:ea typeface="Georgia"/>
                <a:cs typeface="Georgia"/>
                <a:sym typeface="Georgia"/>
              </a:rPr>
              <a:t>including libraries, schools, and county election offices</a:t>
            </a:r>
            <a:r>
              <a:rPr lang="en-US" sz="2590" b="0" i="0" u="none" strike="noStrike" cap="none" dirty="0">
                <a:solidFill>
                  <a:schemeClr val="dk1"/>
                </a:solidFill>
                <a:latin typeface="Georgia"/>
                <a:ea typeface="Georgia"/>
                <a:cs typeface="Georgia"/>
                <a:sym typeface="Georgia"/>
              </a:rPr>
              <a:t>.</a:t>
            </a:r>
            <a:endParaRPr dirty="0"/>
          </a:p>
          <a:p>
            <a:pPr marL="365760" marR="0" lvl="0" indent="-256032" algn="l" rtl="0">
              <a:lnSpc>
                <a:spcPct val="90000"/>
              </a:lnSpc>
              <a:spcBef>
                <a:spcPts val="300"/>
              </a:spcBef>
              <a:spcAft>
                <a:spcPts val="0"/>
              </a:spcAft>
              <a:buClr>
                <a:schemeClr val="accent3"/>
              </a:buClr>
              <a:buSzPts val="2590"/>
              <a:buFont typeface="Georgia"/>
              <a:buChar char="•"/>
            </a:pPr>
            <a:r>
              <a:rPr lang="en-US" sz="2590" b="0" i="0" u="none" strike="noStrike" cap="none" dirty="0">
                <a:solidFill>
                  <a:schemeClr val="dk1"/>
                </a:solidFill>
                <a:latin typeface="Georgia"/>
                <a:ea typeface="Georgia"/>
                <a:cs typeface="Georgia"/>
                <a:sym typeface="Georgia"/>
              </a:rPr>
              <a:t>You can also </a:t>
            </a:r>
            <a:r>
              <a:rPr lang="en-US" sz="2590" b="0" i="0" u="none" strike="noStrike" cap="none" dirty="0">
                <a:solidFill>
                  <a:srgbClr val="00B0F0"/>
                </a:solidFill>
                <a:latin typeface="Georgia"/>
                <a:ea typeface="Georgia"/>
                <a:cs typeface="Georgia"/>
                <a:sym typeface="Georgia"/>
              </a:rPr>
              <a:t>register at the DMV when you renew your driver’s license (motor voter act).</a:t>
            </a:r>
            <a:endParaRPr dirty="0"/>
          </a:p>
          <a:p>
            <a:pPr marL="365760" marR="0" lvl="0" indent="-91566" algn="l" rtl="0">
              <a:lnSpc>
                <a:spcPct val="90000"/>
              </a:lnSpc>
              <a:spcBef>
                <a:spcPts val="300"/>
              </a:spcBef>
              <a:spcAft>
                <a:spcPts val="0"/>
              </a:spcAft>
              <a:buClr>
                <a:schemeClr val="accent3"/>
              </a:buClr>
              <a:buSzPts val="2590"/>
              <a:buFont typeface="Georgia"/>
              <a:buNone/>
            </a:pPr>
            <a:endParaRPr sz="2590" b="0" i="0" u="none" strike="noStrike" cap="none" dirty="0">
              <a:solidFill>
                <a:schemeClr val="dk1"/>
              </a:solidFill>
              <a:latin typeface="Georgia"/>
              <a:ea typeface="Georgia"/>
              <a:cs typeface="Georgia"/>
              <a:sym typeface="Georgia"/>
            </a:endParaRPr>
          </a:p>
        </p:txBody>
      </p:sp>
      <p:pic>
        <p:nvPicPr>
          <p:cNvPr id="123" name="Google Shape;123;p15" descr="http://bgathinktank.files.wordpress.com/2011/01/vote-button.jpg"/>
          <p:cNvPicPr preferRelativeResize="0"/>
          <p:nvPr/>
        </p:nvPicPr>
        <p:blipFill rotWithShape="1">
          <a:blip r:embed="rId3">
            <a:alphaModFix/>
          </a:blip>
          <a:srcRect/>
          <a:stretch/>
        </p:blipFill>
        <p:spPr>
          <a:xfrm>
            <a:off x="6255763" y="2286000"/>
            <a:ext cx="2888237" cy="2873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500"/>
                                        <p:tgtEl>
                                          <p:spTgt spid="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Effect transition="in" filter="fade">
                                      <p:cBhvr>
                                        <p:cTn id="12" dur="500"/>
                                        <p:tgtEl>
                                          <p:spTgt spid="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xEl>
                                              <p:pRg st="2" end="2"/>
                                            </p:txEl>
                                          </p:spTgt>
                                        </p:tgtEl>
                                        <p:attrNameLst>
                                          <p:attrName>style.visibility</p:attrName>
                                        </p:attrNameLst>
                                      </p:cBhvr>
                                      <p:to>
                                        <p:strVal val="visible"/>
                                      </p:to>
                                    </p:set>
                                    <p:animEffect transition="in" filter="fade">
                                      <p:cBhvr>
                                        <p:cTn id="17" dur="500"/>
                                        <p:tgtEl>
                                          <p:spTgt spid="1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xEl>
                                              <p:pRg st="3" end="3"/>
                                            </p:txEl>
                                          </p:spTgt>
                                        </p:tgtEl>
                                        <p:attrNameLst>
                                          <p:attrName>style.visibility</p:attrName>
                                        </p:attrNameLst>
                                      </p:cBhvr>
                                      <p:to>
                                        <p:strVal val="visible"/>
                                      </p:to>
                                    </p:set>
                                    <p:animEffect transition="in" filter="fade">
                                      <p:cBhvr>
                                        <p:cTn id="22" dur="500"/>
                                        <p:tgtEl>
                                          <p:spTgt spid="1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xEl>
                                              <p:pRg st="4" end="4"/>
                                            </p:txEl>
                                          </p:spTgt>
                                        </p:tgtEl>
                                        <p:attrNameLst>
                                          <p:attrName>style.visibility</p:attrName>
                                        </p:attrNameLst>
                                      </p:cBhvr>
                                      <p:to>
                                        <p:strVal val="visible"/>
                                      </p:to>
                                    </p:set>
                                    <p:animEffect transition="in" filter="fade">
                                      <p:cBhvr>
                                        <p:cTn id="27" dur="500"/>
                                        <p:tgtEl>
                                          <p:spTgt spid="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457200" y="685800"/>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000"/>
              <a:buFont typeface="Trebuchet MS"/>
              <a:buNone/>
            </a:pPr>
            <a:r>
              <a:rPr lang="en-US" sz="4000" b="0" i="0" u="none" strike="noStrike" cap="none" dirty="0">
                <a:solidFill>
                  <a:schemeClr val="dk2"/>
                </a:solidFill>
                <a:latin typeface="Trebuchet MS"/>
                <a:ea typeface="Trebuchet MS"/>
                <a:cs typeface="Trebuchet MS"/>
                <a:sym typeface="Trebuchet MS"/>
              </a:rPr>
              <a:t>Voting Process</a:t>
            </a:r>
            <a:endParaRPr sz="4000" b="0" i="0" u="none" strike="noStrike" cap="none" dirty="0">
              <a:solidFill>
                <a:schemeClr val="dk2"/>
              </a:solidFill>
              <a:latin typeface="Trebuchet MS"/>
              <a:ea typeface="Trebuchet MS"/>
              <a:cs typeface="Trebuchet MS"/>
              <a:sym typeface="Trebuchet MS"/>
            </a:endParaRPr>
          </a:p>
        </p:txBody>
      </p:sp>
      <p:sp>
        <p:nvSpPr>
          <p:cNvPr id="129" name="Google Shape;129;p16"/>
          <p:cNvSpPr txBox="1">
            <a:spLocks noGrp="1"/>
          </p:cNvSpPr>
          <p:nvPr>
            <p:ph type="body" idx="1"/>
          </p:nvPr>
        </p:nvSpPr>
        <p:spPr>
          <a:xfrm>
            <a:off x="0" y="1600200"/>
            <a:ext cx="4953000" cy="4974336"/>
          </a:xfrm>
          <a:prstGeom prst="rect">
            <a:avLst/>
          </a:prstGeom>
          <a:noFill/>
          <a:ln>
            <a:noFill/>
          </a:ln>
        </p:spPr>
        <p:txBody>
          <a:bodyPr spcFirstLastPara="1" wrap="square" lIns="91425" tIns="45700" rIns="91425" bIns="45700" anchor="t" anchorCtr="0">
            <a:noAutofit/>
          </a:bodyPr>
          <a:lstStyle/>
          <a:p>
            <a:pPr marL="365760" marR="0" lvl="0" indent="-256032" algn="l" rtl="0">
              <a:lnSpc>
                <a:spcPct val="80000"/>
              </a:lnSpc>
              <a:spcBef>
                <a:spcPts val="0"/>
              </a:spcBef>
              <a:spcAft>
                <a:spcPts val="0"/>
              </a:spcAft>
              <a:buClr>
                <a:schemeClr val="accent3"/>
              </a:buClr>
              <a:buSzPts val="2590"/>
              <a:buFont typeface="Georgia"/>
              <a:buChar char="•"/>
            </a:pPr>
            <a:r>
              <a:rPr lang="en-US" sz="2590" b="0" i="0" u="none" strike="noStrike" cap="none" dirty="0">
                <a:solidFill>
                  <a:schemeClr val="dk1"/>
                </a:solidFill>
                <a:latin typeface="Georgia"/>
                <a:ea typeface="Georgia"/>
                <a:cs typeface="Georgia"/>
                <a:sym typeface="Georgia"/>
              </a:rPr>
              <a:t>Each </a:t>
            </a:r>
            <a:r>
              <a:rPr lang="en-US" sz="2590" b="0" i="0" u="none" strike="noStrike" cap="none" dirty="0">
                <a:solidFill>
                  <a:srgbClr val="00B0F0"/>
                </a:solidFill>
                <a:latin typeface="Georgia"/>
                <a:ea typeface="Georgia"/>
                <a:cs typeface="Georgia"/>
                <a:sym typeface="Georgia"/>
              </a:rPr>
              <a:t>county is divided into pieces of equal population called </a:t>
            </a:r>
            <a:r>
              <a:rPr lang="en-US" sz="2590" b="1" i="0" u="sng" strike="noStrike" cap="none" dirty="0">
                <a:solidFill>
                  <a:srgbClr val="00B0F0"/>
                </a:solidFill>
                <a:latin typeface="Georgia"/>
                <a:ea typeface="Georgia"/>
                <a:cs typeface="Georgia"/>
                <a:sym typeface="Georgia"/>
              </a:rPr>
              <a:t>precincts</a:t>
            </a:r>
            <a:r>
              <a:rPr lang="en-US" sz="2590" b="0" i="0" u="none" strike="noStrike" cap="none" dirty="0">
                <a:solidFill>
                  <a:srgbClr val="00B0F0"/>
                </a:solidFill>
                <a:latin typeface="Georgia"/>
                <a:ea typeface="Georgia"/>
                <a:cs typeface="Georgia"/>
                <a:sym typeface="Georgia"/>
              </a:rPr>
              <a:t>.  </a:t>
            </a:r>
            <a:r>
              <a:rPr lang="en-US" sz="2590" b="0" i="0" u="none" strike="noStrike" cap="none" dirty="0">
                <a:solidFill>
                  <a:schemeClr val="tx1"/>
                </a:solidFill>
                <a:latin typeface="Georgia"/>
                <a:ea typeface="Georgia"/>
                <a:cs typeface="Georgia"/>
                <a:sym typeface="Georgia"/>
              </a:rPr>
              <a:t>Registered voters are assigned a </a:t>
            </a:r>
            <a:r>
              <a:rPr lang="en-US" sz="2590" b="0" i="0" u="sng" strike="noStrike" cap="none" dirty="0">
                <a:solidFill>
                  <a:schemeClr val="tx1"/>
                </a:solidFill>
                <a:latin typeface="Georgia"/>
                <a:ea typeface="Georgia"/>
                <a:cs typeface="Georgia"/>
                <a:sym typeface="Georgia"/>
              </a:rPr>
              <a:t>precinct</a:t>
            </a:r>
            <a:r>
              <a:rPr lang="en-US" sz="2590" b="0" i="0" u="none" strike="noStrike" cap="none" dirty="0">
                <a:solidFill>
                  <a:schemeClr val="tx1"/>
                </a:solidFill>
                <a:latin typeface="Georgia"/>
                <a:ea typeface="Georgia"/>
                <a:cs typeface="Georgia"/>
                <a:sym typeface="Georgia"/>
              </a:rPr>
              <a:t> with a </a:t>
            </a:r>
            <a:r>
              <a:rPr lang="en-US" sz="2590" b="0" i="0" u="sng" strike="noStrike" cap="none" dirty="0">
                <a:solidFill>
                  <a:schemeClr val="tx1"/>
                </a:solidFill>
                <a:latin typeface="Georgia"/>
                <a:ea typeface="Georgia"/>
                <a:cs typeface="Georgia"/>
                <a:sym typeface="Georgia"/>
              </a:rPr>
              <a:t>polling place </a:t>
            </a:r>
            <a:r>
              <a:rPr lang="en-US" sz="2590" b="0" i="0" u="none" strike="noStrike" cap="none" dirty="0">
                <a:solidFill>
                  <a:schemeClr val="tx1"/>
                </a:solidFill>
                <a:sym typeface="Georgia"/>
              </a:rPr>
              <a:t>based on where they live.</a:t>
            </a:r>
            <a:endParaRPr dirty="0">
              <a:solidFill>
                <a:schemeClr val="tx1"/>
              </a:solidFill>
            </a:endParaRPr>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dirty="0">
                <a:solidFill>
                  <a:srgbClr val="00B0F0"/>
                </a:solidFill>
                <a:latin typeface="Georgia"/>
                <a:ea typeface="Georgia"/>
                <a:cs typeface="Georgia"/>
                <a:sym typeface="Georgia"/>
              </a:rPr>
              <a:t>After proving their identities, voters complete their ballot </a:t>
            </a:r>
            <a:r>
              <a:rPr lang="en-US" sz="2590" b="0" i="0" u="none" strike="noStrike" cap="none" dirty="0">
                <a:solidFill>
                  <a:schemeClr val="dk1"/>
                </a:solidFill>
                <a:latin typeface="Georgia"/>
                <a:ea typeface="Georgia"/>
                <a:cs typeface="Georgia"/>
                <a:sym typeface="Georgia"/>
              </a:rPr>
              <a:t>by choosing one candidate for each open office.  </a:t>
            </a:r>
            <a:endParaRPr dirty="0"/>
          </a:p>
          <a:p>
            <a:pPr marL="365760" marR="0" lvl="0" indent="-256032" algn="l" rtl="0">
              <a:lnSpc>
                <a:spcPct val="80000"/>
              </a:lnSpc>
              <a:spcBef>
                <a:spcPts val="300"/>
              </a:spcBef>
              <a:spcAft>
                <a:spcPts val="0"/>
              </a:spcAft>
              <a:buClr>
                <a:schemeClr val="accent3"/>
              </a:buClr>
              <a:buSzPts val="2590"/>
              <a:buFont typeface="Georgia"/>
              <a:buChar char="•"/>
            </a:pPr>
            <a:r>
              <a:rPr lang="en-US" sz="2590" b="0" i="0" u="sng" strike="noStrike" cap="none" dirty="0">
                <a:solidFill>
                  <a:srgbClr val="00B0F0"/>
                </a:solidFill>
                <a:latin typeface="Georgia"/>
                <a:ea typeface="Georgia"/>
                <a:cs typeface="Georgia"/>
                <a:sym typeface="Georgia"/>
              </a:rPr>
              <a:t>Straight ticket:</a:t>
            </a:r>
            <a:r>
              <a:rPr lang="en-US" sz="2590" b="0" i="0" u="none" strike="noStrike" cap="none" dirty="0">
                <a:solidFill>
                  <a:srgbClr val="00B0F0"/>
                </a:solidFill>
                <a:latin typeface="Georgia"/>
                <a:ea typeface="Georgia"/>
                <a:cs typeface="Georgia"/>
                <a:sym typeface="Georgia"/>
              </a:rPr>
              <a:t> vote for the same party in each race.  </a:t>
            </a:r>
            <a:endParaRPr dirty="0"/>
          </a:p>
          <a:p>
            <a:pPr marL="365760" marR="0" lvl="0" indent="-256032" algn="l" rtl="0">
              <a:lnSpc>
                <a:spcPct val="80000"/>
              </a:lnSpc>
              <a:spcBef>
                <a:spcPts val="300"/>
              </a:spcBef>
              <a:spcAft>
                <a:spcPts val="0"/>
              </a:spcAft>
              <a:buClr>
                <a:schemeClr val="accent3"/>
              </a:buClr>
              <a:buSzPts val="2590"/>
              <a:buFont typeface="Georgia"/>
              <a:buChar char="•"/>
            </a:pPr>
            <a:r>
              <a:rPr lang="en-US" sz="2590" b="0" i="0" u="sng" strike="noStrike" cap="none" dirty="0">
                <a:solidFill>
                  <a:srgbClr val="00B0F0"/>
                </a:solidFill>
                <a:latin typeface="Georgia"/>
                <a:ea typeface="Georgia"/>
                <a:cs typeface="Georgia"/>
                <a:sym typeface="Georgia"/>
              </a:rPr>
              <a:t>Split ticket:</a:t>
            </a:r>
            <a:r>
              <a:rPr lang="en-US" sz="2590" b="0" i="0" u="none" strike="noStrike" cap="none" dirty="0">
                <a:solidFill>
                  <a:srgbClr val="00B0F0"/>
                </a:solidFill>
                <a:latin typeface="Georgia"/>
                <a:ea typeface="Georgia"/>
                <a:cs typeface="Georgia"/>
                <a:sym typeface="Georgia"/>
              </a:rPr>
              <a:t> vote for different parties on same ballot.</a:t>
            </a:r>
            <a:endParaRPr dirty="0"/>
          </a:p>
          <a:p>
            <a:pPr marL="365760" marR="0" lvl="0" indent="-91566" algn="l" rtl="0">
              <a:lnSpc>
                <a:spcPct val="80000"/>
              </a:lnSpc>
              <a:spcBef>
                <a:spcPts val="300"/>
              </a:spcBef>
              <a:spcAft>
                <a:spcPts val="0"/>
              </a:spcAft>
              <a:buClr>
                <a:schemeClr val="accent3"/>
              </a:buClr>
              <a:buSzPts val="2590"/>
              <a:buFont typeface="Georgia"/>
              <a:buNone/>
            </a:pPr>
            <a:endParaRPr sz="2590" b="0" i="0" u="none" strike="noStrike" cap="none" dirty="0">
              <a:solidFill>
                <a:schemeClr val="dk1"/>
              </a:solidFill>
              <a:latin typeface="Georgia"/>
              <a:ea typeface="Georgia"/>
              <a:cs typeface="Georgia"/>
              <a:sym typeface="Georgia"/>
            </a:endParaRPr>
          </a:p>
        </p:txBody>
      </p:sp>
      <p:pic>
        <p:nvPicPr>
          <p:cNvPr id="130" name="Google Shape;130;p16" descr="http://www.technovelgy.com/graphics/content08/electronic-voting.jpg"/>
          <p:cNvPicPr preferRelativeResize="0"/>
          <p:nvPr/>
        </p:nvPicPr>
        <p:blipFill rotWithShape="1">
          <a:blip r:embed="rId3">
            <a:alphaModFix/>
          </a:blip>
          <a:srcRect/>
          <a:stretch/>
        </p:blipFill>
        <p:spPr>
          <a:xfrm>
            <a:off x="5867400" y="1524000"/>
            <a:ext cx="2895600" cy="2895600"/>
          </a:xfrm>
          <a:prstGeom prst="rect">
            <a:avLst/>
          </a:prstGeom>
          <a:noFill/>
          <a:ln>
            <a:noFill/>
          </a:ln>
        </p:spPr>
      </p:pic>
      <p:pic>
        <p:nvPicPr>
          <p:cNvPr id="131" name="Google Shape;131;p16" descr="http://uglyhousephotos.com/wordpress/wp-content/uploads/2009/02/votingbooth.jpg"/>
          <p:cNvPicPr preferRelativeResize="0"/>
          <p:nvPr/>
        </p:nvPicPr>
        <p:blipFill rotWithShape="1">
          <a:blip r:embed="rId4">
            <a:alphaModFix/>
          </a:blip>
          <a:srcRect/>
          <a:stretch/>
        </p:blipFill>
        <p:spPr>
          <a:xfrm>
            <a:off x="5715000" y="4632158"/>
            <a:ext cx="2857500" cy="22258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1" end="1"/>
                                            </p:txEl>
                                          </p:spTgt>
                                        </p:tgtEl>
                                        <p:attrNameLst>
                                          <p:attrName>style.visibility</p:attrName>
                                        </p:attrNameLst>
                                      </p:cBhvr>
                                      <p:to>
                                        <p:strVal val="visible"/>
                                      </p:to>
                                    </p:set>
                                    <p:animEffect transition="in" filter="fade">
                                      <p:cBhvr>
                                        <p:cTn id="12" dur="500"/>
                                        <p:tgtEl>
                                          <p:spTgt spid="1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animEffect transition="in" filter="fade">
                                      <p:cBhvr>
                                        <p:cTn id="17" dur="500"/>
                                        <p:tgtEl>
                                          <p:spTgt spid="1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3" end="3"/>
                                            </p:txEl>
                                          </p:spTgt>
                                        </p:tgtEl>
                                        <p:attrNameLst>
                                          <p:attrName>style.visibility</p:attrName>
                                        </p:attrNameLst>
                                      </p:cBhvr>
                                      <p:to>
                                        <p:strVal val="visible"/>
                                      </p:to>
                                    </p:set>
                                    <p:animEffect transition="in" filter="fade">
                                      <p:cBhvr>
                                        <p:cTn id="22" dur="500"/>
                                        <p:tgtEl>
                                          <p:spTgt spid="1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
                                            <p:txEl>
                                              <p:pRg st="4" end="4"/>
                                            </p:txEl>
                                          </p:spTgt>
                                        </p:tgtEl>
                                        <p:attrNameLst>
                                          <p:attrName>style.visibility</p:attrName>
                                        </p:attrNameLst>
                                      </p:cBhvr>
                                      <p:to>
                                        <p:strVal val="visible"/>
                                      </p:to>
                                    </p:set>
                                    <p:animEffect transition="in" filter="fade">
                                      <p:cBhvr>
                                        <p:cTn id="27" dur="500"/>
                                        <p:tgtEl>
                                          <p:spTgt spid="1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533400" y="609600"/>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000"/>
              <a:buFont typeface="Trebuchet MS"/>
              <a:buNone/>
            </a:pPr>
            <a:r>
              <a:rPr lang="en-US" sz="4000" b="0" i="0" u="none" strike="noStrike" cap="none">
                <a:solidFill>
                  <a:schemeClr val="dk2"/>
                </a:solidFill>
                <a:latin typeface="Trebuchet MS"/>
                <a:ea typeface="Trebuchet MS"/>
                <a:cs typeface="Trebuchet MS"/>
                <a:sym typeface="Trebuchet MS"/>
              </a:rPr>
              <a:t>Process Continued…</a:t>
            </a:r>
            <a:endParaRPr sz="4000" b="0" i="0" u="none" strike="noStrike" cap="none">
              <a:solidFill>
                <a:schemeClr val="dk2"/>
              </a:solidFill>
              <a:latin typeface="Trebuchet MS"/>
              <a:ea typeface="Trebuchet MS"/>
              <a:cs typeface="Trebuchet MS"/>
              <a:sym typeface="Trebuchet MS"/>
            </a:endParaRPr>
          </a:p>
        </p:txBody>
      </p:sp>
      <p:sp>
        <p:nvSpPr>
          <p:cNvPr id="137" name="Google Shape;137;p17"/>
          <p:cNvSpPr txBox="1">
            <a:spLocks noGrp="1"/>
          </p:cNvSpPr>
          <p:nvPr>
            <p:ph type="body" idx="1"/>
          </p:nvPr>
        </p:nvSpPr>
        <p:spPr>
          <a:xfrm>
            <a:off x="0" y="1981200"/>
            <a:ext cx="5334000" cy="4593336"/>
          </a:xfrm>
          <a:prstGeom prst="rect">
            <a:avLst/>
          </a:prstGeom>
          <a:noFill/>
          <a:ln>
            <a:noFill/>
          </a:ln>
        </p:spPr>
        <p:txBody>
          <a:bodyPr spcFirstLastPara="1" wrap="square" lIns="91425" tIns="45700" rIns="91425" bIns="45700" anchor="t" anchorCtr="0">
            <a:noAutofit/>
          </a:bodyPr>
          <a:lstStyle/>
          <a:p>
            <a:pPr marL="365760" marR="0" lvl="0" indent="-256032" algn="l" rtl="0">
              <a:lnSpc>
                <a:spcPct val="80000"/>
              </a:lnSpc>
              <a:spcBef>
                <a:spcPts val="0"/>
              </a:spcBef>
              <a:spcAft>
                <a:spcPts val="0"/>
              </a:spcAft>
              <a:buClr>
                <a:schemeClr val="accent3"/>
              </a:buClr>
              <a:buSzPts val="2590"/>
              <a:buFont typeface="Georgia"/>
              <a:buChar char="•"/>
            </a:pPr>
            <a:r>
              <a:rPr lang="en-US" sz="2590" b="0" i="0" u="none" strike="noStrike" cap="none" dirty="0">
                <a:solidFill>
                  <a:schemeClr val="dk1"/>
                </a:solidFill>
                <a:latin typeface="Georgia"/>
                <a:ea typeface="Georgia"/>
                <a:cs typeface="Georgia"/>
                <a:sym typeface="Georgia"/>
              </a:rPr>
              <a:t>If unable to reach the polling place on election day, </a:t>
            </a:r>
            <a:r>
              <a:rPr lang="en-US" sz="2590" b="0" i="0" u="none" strike="noStrike" cap="none" dirty="0">
                <a:solidFill>
                  <a:srgbClr val="00B0F0"/>
                </a:solidFill>
                <a:latin typeface="Georgia"/>
                <a:ea typeface="Georgia"/>
                <a:cs typeface="Georgia"/>
                <a:sym typeface="Georgia"/>
              </a:rPr>
              <a:t>a voter can complete an absentee ballot and mail it in.</a:t>
            </a:r>
            <a:endParaRPr dirty="0"/>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dirty="0">
                <a:solidFill>
                  <a:srgbClr val="00B0F0"/>
                </a:solidFill>
                <a:latin typeface="Georgia"/>
                <a:ea typeface="Georgia"/>
                <a:cs typeface="Georgia"/>
                <a:sym typeface="Georgia"/>
              </a:rPr>
              <a:t>Winners of races are determined by counting all ballots, but many media outlets guess (called making a projection) on who has won a race based on a percentage of the votes.</a:t>
            </a:r>
            <a:endParaRPr dirty="0"/>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dirty="0">
                <a:solidFill>
                  <a:schemeClr val="dk1"/>
                </a:solidFill>
                <a:latin typeface="Georgia"/>
                <a:ea typeface="Georgia"/>
                <a:cs typeface="Georgia"/>
                <a:sym typeface="Georgia"/>
              </a:rPr>
              <a:t>This can sometimes cause people not to vote, Also, these projections can be wrong.</a:t>
            </a:r>
            <a:endParaRPr dirty="0"/>
          </a:p>
          <a:p>
            <a:pPr marL="365760" marR="0" lvl="0" indent="-91566" algn="l" rtl="0">
              <a:lnSpc>
                <a:spcPct val="80000"/>
              </a:lnSpc>
              <a:spcBef>
                <a:spcPts val="300"/>
              </a:spcBef>
              <a:spcAft>
                <a:spcPts val="0"/>
              </a:spcAft>
              <a:buClr>
                <a:schemeClr val="accent3"/>
              </a:buClr>
              <a:buSzPts val="2590"/>
              <a:buFont typeface="Georgia"/>
              <a:buNone/>
            </a:pPr>
            <a:endParaRPr sz="2590" b="0" i="0" u="none" strike="noStrike" cap="none" dirty="0">
              <a:solidFill>
                <a:schemeClr val="dk1"/>
              </a:solidFill>
              <a:latin typeface="Georgia"/>
              <a:ea typeface="Georgia"/>
              <a:cs typeface="Georgia"/>
              <a:sym typeface="Georgia"/>
            </a:endParaRPr>
          </a:p>
        </p:txBody>
      </p:sp>
      <p:pic>
        <p:nvPicPr>
          <p:cNvPr id="138" name="Google Shape;138;p17" descr="http://msnbcmedia.msn.com/i/MSNBC/Components/Photo/_new/g-cvr-101102-dewey-defeats-truman-430a.jpg"/>
          <p:cNvPicPr preferRelativeResize="0"/>
          <p:nvPr/>
        </p:nvPicPr>
        <p:blipFill rotWithShape="1">
          <a:blip r:embed="rId3">
            <a:alphaModFix/>
          </a:blip>
          <a:srcRect/>
          <a:stretch/>
        </p:blipFill>
        <p:spPr>
          <a:xfrm>
            <a:off x="5334000" y="2286000"/>
            <a:ext cx="3546147" cy="26745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5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500"/>
                                        <p:tgtEl>
                                          <p:spTgt spid="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xEl>
                                              <p:pRg st="3" end="3"/>
                                            </p:txEl>
                                          </p:spTgt>
                                        </p:tgtEl>
                                        <p:attrNameLst>
                                          <p:attrName>style.visibility</p:attrName>
                                        </p:attrNameLst>
                                      </p:cBhvr>
                                      <p:to>
                                        <p:strVal val="visible"/>
                                      </p:to>
                                    </p:set>
                                    <p:animEffect transition="in" filter="fade">
                                      <p:cBhvr>
                                        <p:cTn id="22" dur="500"/>
                                        <p:tgtEl>
                                          <p:spTgt spid="1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533400" y="457200"/>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000"/>
              <a:buFont typeface="Trebuchet MS"/>
              <a:buNone/>
            </a:pPr>
            <a:r>
              <a:rPr lang="en-US" sz="4000" b="0" i="0" u="none" strike="noStrike" cap="none">
                <a:solidFill>
                  <a:schemeClr val="dk2"/>
                </a:solidFill>
                <a:latin typeface="Trebuchet MS"/>
                <a:ea typeface="Trebuchet MS"/>
                <a:cs typeface="Trebuchet MS"/>
                <a:sym typeface="Trebuchet MS"/>
              </a:rPr>
              <a:t>Who to vote for?</a:t>
            </a:r>
            <a:endParaRPr sz="4000" b="0" i="0" u="none" strike="noStrike" cap="none">
              <a:solidFill>
                <a:schemeClr val="dk2"/>
              </a:solidFill>
              <a:latin typeface="Trebuchet MS"/>
              <a:ea typeface="Trebuchet MS"/>
              <a:cs typeface="Trebuchet MS"/>
              <a:sym typeface="Trebuchet MS"/>
            </a:endParaRPr>
          </a:p>
        </p:txBody>
      </p:sp>
      <p:sp>
        <p:nvSpPr>
          <p:cNvPr id="144" name="Google Shape;144;p18"/>
          <p:cNvSpPr txBox="1">
            <a:spLocks noGrp="1"/>
          </p:cNvSpPr>
          <p:nvPr>
            <p:ph type="body" idx="1"/>
          </p:nvPr>
        </p:nvSpPr>
        <p:spPr>
          <a:xfrm>
            <a:off x="0" y="1524000"/>
            <a:ext cx="5334000" cy="48006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90000"/>
              </a:lnSpc>
              <a:spcBef>
                <a:spcPts val="0"/>
              </a:spcBef>
              <a:spcAft>
                <a:spcPts val="0"/>
              </a:spcAft>
              <a:buClr>
                <a:schemeClr val="accent3"/>
              </a:buClr>
              <a:buSzPts val="2590"/>
              <a:buFont typeface="Georgia"/>
              <a:buChar char="•"/>
            </a:pPr>
            <a:r>
              <a:rPr lang="en-US" sz="2590" b="0" i="0" u="none" strike="noStrike" cap="none">
                <a:solidFill>
                  <a:srgbClr val="00B0F0"/>
                </a:solidFill>
                <a:latin typeface="Georgia"/>
                <a:ea typeface="Georgia"/>
                <a:cs typeface="Georgia"/>
                <a:sym typeface="Georgia"/>
              </a:rPr>
              <a:t>Stay informed with TV, magazines, newspapers, and the internet</a:t>
            </a:r>
            <a:endParaRPr/>
          </a:p>
          <a:p>
            <a:pPr marL="365760" marR="0" lvl="0" indent="-256032" algn="l" rtl="0">
              <a:lnSpc>
                <a:spcPct val="90000"/>
              </a:lnSpc>
              <a:spcBef>
                <a:spcPts val="300"/>
              </a:spcBef>
              <a:spcAft>
                <a:spcPts val="0"/>
              </a:spcAft>
              <a:buClr>
                <a:schemeClr val="accent3"/>
              </a:buClr>
              <a:buSzPts val="2590"/>
              <a:buFont typeface="Georgia"/>
              <a:buChar char="•"/>
            </a:pPr>
            <a:r>
              <a:rPr lang="en-US" sz="2590" b="0" i="0" u="none" strike="noStrike" cap="none">
                <a:solidFill>
                  <a:schemeClr val="dk1"/>
                </a:solidFill>
                <a:latin typeface="Georgia"/>
                <a:ea typeface="Georgia"/>
                <a:cs typeface="Georgia"/>
                <a:sym typeface="Georgia"/>
              </a:rPr>
              <a:t>Questions to consider:</a:t>
            </a:r>
            <a:endParaRPr/>
          </a:p>
          <a:p>
            <a:pPr marL="365760" marR="0" lvl="0" indent="-256032" algn="l" rtl="0">
              <a:lnSpc>
                <a:spcPct val="90000"/>
              </a:lnSpc>
              <a:spcBef>
                <a:spcPts val="300"/>
              </a:spcBef>
              <a:spcAft>
                <a:spcPts val="0"/>
              </a:spcAft>
              <a:buClr>
                <a:schemeClr val="accent3"/>
              </a:buClr>
              <a:buSzPts val="2590"/>
              <a:buFont typeface="Georgia"/>
              <a:buNone/>
            </a:pPr>
            <a:r>
              <a:rPr lang="en-US" sz="2590" b="0" i="0" u="none" strike="noStrike" cap="none">
                <a:solidFill>
                  <a:schemeClr val="dk1"/>
                </a:solidFill>
                <a:latin typeface="Georgia"/>
                <a:ea typeface="Georgia"/>
                <a:cs typeface="Georgia"/>
                <a:sym typeface="Georgia"/>
              </a:rPr>
              <a:t>   1. Does the candidate share your same views?</a:t>
            </a:r>
            <a:endParaRPr/>
          </a:p>
          <a:p>
            <a:pPr marL="365760" marR="0" lvl="0" indent="-256032" algn="l" rtl="0">
              <a:lnSpc>
                <a:spcPct val="90000"/>
              </a:lnSpc>
              <a:spcBef>
                <a:spcPts val="300"/>
              </a:spcBef>
              <a:spcAft>
                <a:spcPts val="0"/>
              </a:spcAft>
              <a:buClr>
                <a:schemeClr val="accent3"/>
              </a:buClr>
              <a:buSzPts val="2590"/>
              <a:buFont typeface="Georgia"/>
              <a:buNone/>
            </a:pPr>
            <a:r>
              <a:rPr lang="en-US" sz="2590" b="0" i="0" u="none" strike="noStrike" cap="none">
                <a:solidFill>
                  <a:schemeClr val="dk1"/>
                </a:solidFill>
                <a:latin typeface="Georgia"/>
                <a:ea typeface="Georgia"/>
                <a:cs typeface="Georgia"/>
                <a:sym typeface="Georgia"/>
              </a:rPr>
              <a:t>   2. Is the candidate reliable?</a:t>
            </a:r>
            <a:endParaRPr/>
          </a:p>
          <a:p>
            <a:pPr marL="365760" marR="0" lvl="0" indent="-256032" algn="l" rtl="0">
              <a:lnSpc>
                <a:spcPct val="90000"/>
              </a:lnSpc>
              <a:spcBef>
                <a:spcPts val="300"/>
              </a:spcBef>
              <a:spcAft>
                <a:spcPts val="0"/>
              </a:spcAft>
              <a:buClr>
                <a:schemeClr val="accent3"/>
              </a:buClr>
              <a:buSzPts val="2590"/>
              <a:buFont typeface="Georgia"/>
              <a:buNone/>
            </a:pPr>
            <a:r>
              <a:rPr lang="en-US" sz="2590" b="0" i="0" u="none" strike="noStrike" cap="none">
                <a:solidFill>
                  <a:schemeClr val="dk1"/>
                </a:solidFill>
                <a:latin typeface="Georgia"/>
                <a:ea typeface="Georgia"/>
                <a:cs typeface="Georgia"/>
                <a:sym typeface="Georgia"/>
              </a:rPr>
              <a:t>   3. Is the candidate experienced?</a:t>
            </a:r>
            <a:endParaRPr/>
          </a:p>
          <a:p>
            <a:pPr marL="365760" marR="0" lvl="0" indent="-256032" algn="l" rtl="0">
              <a:lnSpc>
                <a:spcPct val="90000"/>
              </a:lnSpc>
              <a:spcBef>
                <a:spcPts val="300"/>
              </a:spcBef>
              <a:spcAft>
                <a:spcPts val="0"/>
              </a:spcAft>
              <a:buClr>
                <a:schemeClr val="accent3"/>
              </a:buClr>
              <a:buSzPts val="2590"/>
              <a:buFont typeface="Georgia"/>
              <a:buNone/>
            </a:pPr>
            <a:r>
              <a:rPr lang="en-US" sz="2590" b="0" i="0" u="none" strike="noStrike" cap="none">
                <a:solidFill>
                  <a:schemeClr val="dk1"/>
                </a:solidFill>
                <a:latin typeface="Georgia"/>
                <a:ea typeface="Georgia"/>
                <a:cs typeface="Georgia"/>
                <a:sym typeface="Georgia"/>
              </a:rPr>
              <a:t>   4. Will the candidate be effective?</a:t>
            </a:r>
            <a:endParaRPr/>
          </a:p>
          <a:p>
            <a:pPr marL="365760" marR="0" lvl="0" indent="-256032" algn="l" rtl="0">
              <a:lnSpc>
                <a:spcPct val="90000"/>
              </a:lnSpc>
              <a:spcBef>
                <a:spcPts val="300"/>
              </a:spcBef>
              <a:spcAft>
                <a:spcPts val="0"/>
              </a:spcAft>
              <a:buClr>
                <a:schemeClr val="accent3"/>
              </a:buClr>
              <a:buSzPts val="2590"/>
              <a:buFont typeface="Georgia"/>
              <a:buNone/>
            </a:pPr>
            <a:r>
              <a:rPr lang="en-US" sz="2590" b="0" i="0" u="none" strike="noStrike" cap="none">
                <a:solidFill>
                  <a:schemeClr val="dk1"/>
                </a:solidFill>
                <a:latin typeface="Georgia"/>
                <a:ea typeface="Georgia"/>
                <a:cs typeface="Georgia"/>
                <a:sym typeface="Georgia"/>
              </a:rPr>
              <a:t>   5. Does the candidate have a chance to win?</a:t>
            </a:r>
            <a:endParaRPr/>
          </a:p>
          <a:p>
            <a:pPr marL="365760" marR="0" lvl="0" indent="-91566" algn="l" rtl="0">
              <a:lnSpc>
                <a:spcPct val="90000"/>
              </a:lnSpc>
              <a:spcBef>
                <a:spcPts val="300"/>
              </a:spcBef>
              <a:spcAft>
                <a:spcPts val="0"/>
              </a:spcAft>
              <a:buClr>
                <a:schemeClr val="accent3"/>
              </a:buClr>
              <a:buSzPts val="2590"/>
              <a:buFont typeface="Georgia"/>
              <a:buNone/>
            </a:pPr>
            <a:endParaRPr sz="2590" b="0" i="0" u="none" strike="noStrike" cap="none">
              <a:solidFill>
                <a:schemeClr val="dk1"/>
              </a:solidFill>
              <a:latin typeface="Georgia"/>
              <a:ea typeface="Georgia"/>
              <a:cs typeface="Georgia"/>
              <a:sym typeface="Georgia"/>
            </a:endParaRPr>
          </a:p>
        </p:txBody>
      </p:sp>
      <p:pic>
        <p:nvPicPr>
          <p:cNvPr id="145" name="Google Shape;145;p18" descr="http://majorityap.com/wp-content/uploads/2010/02/Republican-Party.png"/>
          <p:cNvPicPr preferRelativeResize="0"/>
          <p:nvPr/>
        </p:nvPicPr>
        <p:blipFill rotWithShape="1">
          <a:blip r:embed="rId3">
            <a:alphaModFix/>
          </a:blip>
          <a:srcRect/>
          <a:stretch/>
        </p:blipFill>
        <p:spPr>
          <a:xfrm>
            <a:off x="5791200" y="3886200"/>
            <a:ext cx="2743200" cy="2667000"/>
          </a:xfrm>
          <a:prstGeom prst="rect">
            <a:avLst/>
          </a:prstGeom>
          <a:noFill/>
          <a:ln>
            <a:noFill/>
          </a:ln>
        </p:spPr>
      </p:pic>
      <p:pic>
        <p:nvPicPr>
          <p:cNvPr id="146" name="Google Shape;146;p18" descr="http://majorityap.com/wp-content/uploads/2010/02/Democratic-Party.png"/>
          <p:cNvPicPr preferRelativeResize="0"/>
          <p:nvPr/>
        </p:nvPicPr>
        <p:blipFill rotWithShape="1">
          <a:blip r:embed="rId4">
            <a:alphaModFix/>
          </a:blip>
          <a:srcRect/>
          <a:stretch/>
        </p:blipFill>
        <p:spPr>
          <a:xfrm>
            <a:off x="5791200" y="1295400"/>
            <a:ext cx="2743200" cy="2644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500"/>
                                        <p:tgtEl>
                                          <p:spTgt spid="1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Effect transition="in" filter="fade">
                                      <p:cBhvr>
                                        <p:cTn id="22" dur="500"/>
                                        <p:tgtEl>
                                          <p:spTgt spid="1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Effect transition="in" filter="fade">
                                      <p:cBhvr>
                                        <p:cTn id="27" dur="500"/>
                                        <p:tgtEl>
                                          <p:spTgt spid="1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4">
                                            <p:txEl>
                                              <p:pRg st="5" end="5"/>
                                            </p:txEl>
                                          </p:spTgt>
                                        </p:tgtEl>
                                        <p:attrNameLst>
                                          <p:attrName>style.visibility</p:attrName>
                                        </p:attrNameLst>
                                      </p:cBhvr>
                                      <p:to>
                                        <p:strVal val="visible"/>
                                      </p:to>
                                    </p:set>
                                    <p:animEffect transition="in" filter="fade">
                                      <p:cBhvr>
                                        <p:cTn id="32" dur="500"/>
                                        <p:tgtEl>
                                          <p:spTgt spid="14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4">
                                            <p:txEl>
                                              <p:pRg st="6" end="6"/>
                                            </p:txEl>
                                          </p:spTgt>
                                        </p:tgtEl>
                                        <p:attrNameLst>
                                          <p:attrName>style.visibility</p:attrName>
                                        </p:attrNameLst>
                                      </p:cBhvr>
                                      <p:to>
                                        <p:strVal val="visible"/>
                                      </p:to>
                                    </p:set>
                                    <p:animEffect transition="in" filter="fade">
                                      <p:cBhvr>
                                        <p:cTn id="37" dur="500"/>
                                        <p:tgtEl>
                                          <p:spTgt spid="14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4">
                                            <p:txEl>
                                              <p:pRg st="7" end="7"/>
                                            </p:txEl>
                                          </p:spTgt>
                                        </p:tgtEl>
                                        <p:attrNameLst>
                                          <p:attrName>style.visibility</p:attrName>
                                        </p:attrNameLst>
                                      </p:cBhvr>
                                      <p:to>
                                        <p:strVal val="visible"/>
                                      </p:to>
                                    </p:set>
                                    <p:animEffect transition="in" filter="fade">
                                      <p:cBhvr>
                                        <p:cTn id="42" dur="500"/>
                                        <p:tgtEl>
                                          <p:spTgt spid="14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1425314" y="609600"/>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000"/>
              <a:buFont typeface="Trebuchet MS"/>
              <a:buNone/>
            </a:pPr>
            <a:r>
              <a:rPr lang="en-US" sz="4000" b="0" i="0" u="none" strike="noStrike" cap="none" dirty="0">
                <a:solidFill>
                  <a:schemeClr val="dk2"/>
                </a:solidFill>
                <a:latin typeface="Trebuchet MS"/>
                <a:ea typeface="Trebuchet MS"/>
                <a:cs typeface="Trebuchet MS"/>
                <a:sym typeface="Trebuchet MS"/>
              </a:rPr>
              <a:t>Types of Elections</a:t>
            </a:r>
            <a:endParaRPr sz="4000" b="0" i="0" u="none" strike="noStrike" cap="none" dirty="0">
              <a:solidFill>
                <a:schemeClr val="dk2"/>
              </a:solidFill>
              <a:latin typeface="Trebuchet MS"/>
              <a:ea typeface="Trebuchet MS"/>
              <a:cs typeface="Trebuchet MS"/>
              <a:sym typeface="Trebuchet MS"/>
            </a:endParaRPr>
          </a:p>
        </p:txBody>
      </p:sp>
      <p:sp>
        <p:nvSpPr>
          <p:cNvPr id="152" name="Google Shape;152;p19"/>
          <p:cNvSpPr txBox="1">
            <a:spLocks noGrp="1"/>
          </p:cNvSpPr>
          <p:nvPr>
            <p:ph type="body" idx="1"/>
          </p:nvPr>
        </p:nvSpPr>
        <p:spPr>
          <a:xfrm>
            <a:off x="0" y="1658911"/>
            <a:ext cx="6442024" cy="4898136"/>
          </a:xfrm>
          <a:prstGeom prst="rect">
            <a:avLst/>
          </a:prstGeom>
          <a:noFill/>
          <a:ln>
            <a:noFill/>
          </a:ln>
        </p:spPr>
        <p:txBody>
          <a:bodyPr spcFirstLastPara="1" wrap="square" lIns="91425" tIns="45700" rIns="91425" bIns="45700" anchor="t" anchorCtr="0">
            <a:noAutofit/>
          </a:bodyPr>
          <a:lstStyle/>
          <a:p>
            <a:pPr marL="365760" indent="-256031">
              <a:lnSpc>
                <a:spcPct val="80000"/>
              </a:lnSpc>
              <a:spcBef>
                <a:spcPts val="0"/>
              </a:spcBef>
              <a:buSzPts val="2170"/>
            </a:pPr>
            <a:r>
              <a:rPr lang="en-US" sz="2000" b="1" u="sng" dirty="0">
                <a:solidFill>
                  <a:srgbClr val="00B0F0"/>
                </a:solidFill>
              </a:rPr>
              <a:t>Primary elections- </a:t>
            </a:r>
            <a:r>
              <a:rPr lang="en-US" sz="2000" dirty="0">
                <a:solidFill>
                  <a:schemeClr val="tx1"/>
                </a:solidFill>
              </a:rPr>
              <a:t>a preliminary election to appoint delegates to a party </a:t>
            </a:r>
            <a:endParaRPr lang="en-US" sz="2000" b="1" u="sng" dirty="0">
              <a:solidFill>
                <a:srgbClr val="00B0F0"/>
              </a:solidFill>
            </a:endParaRPr>
          </a:p>
          <a:p>
            <a:pPr marL="365760" marR="0" lvl="0" indent="-256031" algn="l" rtl="0">
              <a:lnSpc>
                <a:spcPct val="80000"/>
              </a:lnSpc>
              <a:spcBef>
                <a:spcPts val="0"/>
              </a:spcBef>
              <a:spcAft>
                <a:spcPts val="0"/>
              </a:spcAft>
              <a:buClr>
                <a:schemeClr val="accent3"/>
              </a:buClr>
              <a:buSzPts val="2170"/>
              <a:buFont typeface="Georgia"/>
              <a:buChar char="•"/>
            </a:pPr>
            <a:r>
              <a:rPr lang="en-US" sz="2000" b="1" i="0" u="sng" strike="noStrike" cap="none" dirty="0">
                <a:solidFill>
                  <a:srgbClr val="00B0F0"/>
                </a:solidFill>
                <a:sym typeface="Georgia"/>
              </a:rPr>
              <a:t>General elections</a:t>
            </a:r>
            <a:r>
              <a:rPr lang="en-US" sz="2000" b="0" i="0" u="none" strike="noStrike" cap="none" dirty="0">
                <a:solidFill>
                  <a:schemeClr val="dk1"/>
                </a:solidFill>
                <a:sym typeface="Georgia"/>
              </a:rPr>
              <a:t>: decide people who will fill positions in government.  </a:t>
            </a:r>
          </a:p>
          <a:p>
            <a:pPr marL="822960" lvl="1" indent="-256031">
              <a:lnSpc>
                <a:spcPct val="80000"/>
              </a:lnSpc>
              <a:spcBef>
                <a:spcPts val="0"/>
              </a:spcBef>
              <a:buClr>
                <a:schemeClr val="accent3"/>
              </a:buClr>
              <a:buSzPts val="2170"/>
              <a:buFont typeface="Georgia"/>
              <a:buChar char="•"/>
            </a:pPr>
            <a:r>
              <a:rPr lang="en-US" sz="2000" b="0" i="0" u="none" strike="noStrike" cap="none" dirty="0">
                <a:solidFill>
                  <a:schemeClr val="dk1"/>
                </a:solidFill>
                <a:sym typeface="Georgia"/>
              </a:rPr>
              <a:t>Always take place on the first Tuesday after the first Monday of November in even years.</a:t>
            </a:r>
            <a:endParaRPr sz="2000" dirty="0"/>
          </a:p>
          <a:p>
            <a:pPr marL="365760" marR="0" lvl="0" indent="-256032" algn="l" rtl="0">
              <a:lnSpc>
                <a:spcPct val="80000"/>
              </a:lnSpc>
              <a:spcBef>
                <a:spcPts val="300"/>
              </a:spcBef>
              <a:spcAft>
                <a:spcPts val="0"/>
              </a:spcAft>
              <a:buClr>
                <a:schemeClr val="accent3"/>
              </a:buClr>
              <a:buSzPts val="2170"/>
              <a:buFont typeface="Georgia"/>
              <a:buNone/>
            </a:pPr>
            <a:r>
              <a:rPr lang="en-US" sz="2000" b="0" i="0" u="none" strike="noStrike" cap="none" dirty="0">
                <a:solidFill>
                  <a:schemeClr val="dk1"/>
                </a:solidFill>
                <a:sym typeface="Georgia"/>
              </a:rPr>
              <a:t>      - </a:t>
            </a:r>
            <a:r>
              <a:rPr lang="en-US" sz="2000" b="0" i="0" u="none" strike="noStrike" cap="none" dirty="0">
                <a:solidFill>
                  <a:srgbClr val="00B0F0"/>
                </a:solidFill>
                <a:sym typeface="Georgia"/>
              </a:rPr>
              <a:t>Who’s elected?: President every four years; all members of House and Senators every two years; several members of State and Local government</a:t>
            </a:r>
            <a:endParaRPr sz="2000" dirty="0"/>
          </a:p>
          <a:p>
            <a:r>
              <a:rPr lang="en-US" sz="2000" dirty="0"/>
              <a:t>Presidential Primary vs. Presidential General Elections:</a:t>
            </a:r>
          </a:p>
          <a:p>
            <a:pPr lvl="1"/>
            <a:r>
              <a:rPr lang="en-US" sz="1800" dirty="0">
                <a:solidFill>
                  <a:srgbClr val="00B0F0"/>
                </a:solidFill>
              </a:rPr>
              <a:t>The winner of a political party's </a:t>
            </a:r>
            <a:r>
              <a:rPr lang="en-US" sz="1800" b="1" dirty="0">
                <a:solidFill>
                  <a:srgbClr val="00B0F0"/>
                </a:solidFill>
              </a:rPr>
              <a:t>primary election</a:t>
            </a:r>
            <a:r>
              <a:rPr lang="en-US" sz="1800" dirty="0">
                <a:solidFill>
                  <a:srgbClr val="00B0F0"/>
                </a:solidFill>
              </a:rPr>
              <a:t> goes on to represent that party in the </a:t>
            </a:r>
            <a:r>
              <a:rPr lang="en-US" sz="1800" b="1" dirty="0">
                <a:solidFill>
                  <a:srgbClr val="00B0F0"/>
                </a:solidFill>
              </a:rPr>
              <a:t>presidential general election</a:t>
            </a:r>
            <a:r>
              <a:rPr lang="en-US" sz="1800" dirty="0">
                <a:solidFill>
                  <a:srgbClr val="00B0F0"/>
                </a:solidFill>
              </a:rPr>
              <a:t>. The </a:t>
            </a:r>
            <a:r>
              <a:rPr lang="en-US" sz="1800" b="1" dirty="0">
                <a:solidFill>
                  <a:srgbClr val="00B0F0"/>
                </a:solidFill>
              </a:rPr>
              <a:t>general election</a:t>
            </a:r>
            <a:r>
              <a:rPr lang="en-US" sz="1800" dirty="0">
                <a:solidFill>
                  <a:srgbClr val="00B0F0"/>
                </a:solidFill>
              </a:rPr>
              <a:t> is held every four years. The winner of the general election</a:t>
            </a:r>
            <a:r>
              <a:rPr lang="en-US" sz="1800" u="sng" dirty="0">
                <a:solidFill>
                  <a:srgbClr val="00B0F0"/>
                </a:solidFill>
              </a:rPr>
              <a:t> becomes president </a:t>
            </a:r>
            <a:r>
              <a:rPr lang="en-US" sz="1800" dirty="0">
                <a:solidFill>
                  <a:srgbClr val="00B0F0"/>
                </a:solidFill>
              </a:rPr>
              <a:t>(through Electoral College)</a:t>
            </a:r>
          </a:p>
          <a:p>
            <a:pPr marL="365760" marR="0" lvl="0" indent="-118236" algn="l" rtl="0">
              <a:lnSpc>
                <a:spcPct val="80000"/>
              </a:lnSpc>
              <a:spcBef>
                <a:spcPts val="300"/>
              </a:spcBef>
              <a:spcAft>
                <a:spcPts val="0"/>
              </a:spcAft>
              <a:buClr>
                <a:schemeClr val="accent3"/>
              </a:buClr>
              <a:buSzPts val="2170"/>
              <a:buFont typeface="Georgia"/>
              <a:buNone/>
            </a:pPr>
            <a:endParaRPr sz="2170" b="0" i="0" u="none" strike="noStrike" cap="none" dirty="0">
              <a:solidFill>
                <a:schemeClr val="dk1"/>
              </a:solidFill>
              <a:latin typeface="Georgia"/>
              <a:ea typeface="Georgia"/>
              <a:cs typeface="Georgia"/>
              <a:sym typeface="Georgia"/>
            </a:endParaRPr>
          </a:p>
        </p:txBody>
      </p:sp>
      <p:pic>
        <p:nvPicPr>
          <p:cNvPr id="153" name="Google Shape;153;p19" descr="http://www.picx.co.uk/images/ballot.gif"/>
          <p:cNvPicPr preferRelativeResize="0"/>
          <p:nvPr/>
        </p:nvPicPr>
        <p:blipFill rotWithShape="1">
          <a:blip r:embed="rId3">
            <a:alphaModFix/>
          </a:blip>
          <a:srcRect/>
          <a:stretch/>
        </p:blipFill>
        <p:spPr>
          <a:xfrm>
            <a:off x="6249650" y="308448"/>
            <a:ext cx="2819400" cy="31643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rb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816</Words>
  <Application>Microsoft Macintosh PowerPoint</Application>
  <PresentationFormat>On-screen Show (4:3)</PresentationFormat>
  <Paragraphs>76</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Georgia</vt:lpstr>
      <vt:lpstr>Noto Sans Symbols</vt:lpstr>
      <vt:lpstr>Trebuchet MS</vt:lpstr>
      <vt:lpstr>Urban</vt:lpstr>
      <vt:lpstr>Bell Ringer #7  3/13/19</vt:lpstr>
      <vt:lpstr>Bell Ringer #8 3/14/19</vt:lpstr>
      <vt:lpstr>Election Basics</vt:lpstr>
      <vt:lpstr>Elections</vt:lpstr>
      <vt:lpstr>Who Can Vote?</vt:lpstr>
      <vt:lpstr>Voting Process</vt:lpstr>
      <vt:lpstr>Process Continued…</vt:lpstr>
      <vt:lpstr>Who to vote for?</vt:lpstr>
      <vt:lpstr>Types of Elections</vt:lpstr>
      <vt:lpstr>PowerPoint Presentation</vt:lpstr>
      <vt:lpstr>PowerPoint Presentation</vt:lpstr>
      <vt:lpstr>Campaigns</vt:lpstr>
      <vt:lpstr>Who Pays For Campaigns?</vt:lpstr>
      <vt:lpstr>Comprehension Check</vt:lpstr>
      <vt:lpstr>Electoral College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Ringer</dc:title>
  <cp:lastModifiedBy>Taylor Hunter</cp:lastModifiedBy>
  <cp:revision>10</cp:revision>
  <dcterms:modified xsi:type="dcterms:W3CDTF">2019-03-14T02:07:34Z</dcterms:modified>
</cp:coreProperties>
</file>