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sz="4800" dirty="0"/>
              <a:t>The Fight in Europe and the Turning Point of the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8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37339" cy="1371600"/>
          </a:xfrm>
        </p:spPr>
        <p:txBody>
          <a:bodyPr/>
          <a:lstStyle/>
          <a:p>
            <a:r>
              <a:rPr lang="en-US" dirty="0"/>
              <a:t>How was WWII really two wars in one for the U.S?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37338" cy="461465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0" dirty="0"/>
              <a:t>The war was divided into two fronts or theaters of war: </a:t>
            </a:r>
            <a:r>
              <a:rPr lang="en-US" sz="2800" dirty="0">
                <a:solidFill>
                  <a:srgbClr val="0000FF"/>
                </a:solidFill>
              </a:rPr>
              <a:t>European theater and Pacific theater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The big three (FDR, Churchill, and Stalin) had agreed to fight the European war first, then turn to the Pacific theater</a:t>
            </a:r>
          </a:p>
        </p:txBody>
      </p:sp>
      <p:pic>
        <p:nvPicPr>
          <p:cNvPr id="5" name="Picture 4" descr="20.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4064000"/>
            <a:ext cx="42037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.1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0" y="202584"/>
            <a:ext cx="8202283" cy="638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5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.1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2" y="260567"/>
            <a:ext cx="8250131" cy="644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55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/>
              <a:t>What was the war like in Europe?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8367225" cy="489242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Germany vs. USSR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After the fall of France, there was no western front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0" dirty="0"/>
              <a:t>Hitler turned his attention east towards the USSR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The German advance into the USSR ended at the battle of </a:t>
            </a:r>
            <a:r>
              <a:rPr lang="en-US" sz="2600" b="1" u="sng" dirty="0">
                <a:solidFill>
                  <a:srgbClr val="0000FF"/>
                </a:solidFill>
              </a:rPr>
              <a:t>Stalingrad </a:t>
            </a:r>
            <a:r>
              <a:rPr lang="en-US" sz="2600" b="1" dirty="0">
                <a:solidFill>
                  <a:srgbClr val="0000FF"/>
                </a:solidFill>
              </a:rPr>
              <a:t>(1943)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 turning point in Europe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sym typeface="Wingdings"/>
              </a:rPr>
              <a:t>Hitler was forced to retreat west and ended his dream of conquering all of Europe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Stalin believed that Churchill and FDR were deliberately giving up the western front in an attempt to let the communists and fascists kill each other off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22460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13414"/>
            <a:ext cx="8317742" cy="654458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0" dirty="0"/>
              <a:t>Early Allied military strategy (1942)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>
                <a:solidFill>
                  <a:srgbClr val="0000FF"/>
                </a:solidFill>
              </a:rPr>
              <a:t>The Battle of the Atlantic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Sea war to control Atlantic shipping lanes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/>
              <a:t>German U-boats sank over 500 Allied ships in 1942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/>
              <a:t>The Allies developed new technologies/techniques for battling U-boats </a:t>
            </a:r>
            <a:r>
              <a:rPr lang="en-US" sz="2600" dirty="0">
                <a:sym typeface="Wingdings"/>
              </a:rPr>
              <a:t> radar, sonar, and bombing German naval bases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>
                <a:solidFill>
                  <a:srgbClr val="0000FF"/>
                </a:solidFill>
                <a:sym typeface="Wingdings"/>
              </a:rPr>
              <a:t>Bombing raids on German cities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Destroy German production capabilities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Prepare for eventual invasion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/>
              <a:t>African American fighter squadron known as the Tuskegee Airmen </a:t>
            </a:r>
            <a:r>
              <a:rPr lang="en-US" sz="2600" dirty="0">
                <a:sym typeface="Wingdings"/>
              </a:rPr>
              <a:t> 1,500 missions and 0 casualties</a:t>
            </a:r>
            <a:endParaRPr lang="en-US" sz="2600" dirty="0"/>
          </a:p>
          <a:p>
            <a:pPr marL="1485900" lvl="2" indent="-342900">
              <a:buFont typeface="Arial"/>
              <a:buChar char="•"/>
            </a:pP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119559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80424"/>
            <a:ext cx="8169294" cy="618580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/>
              <a:t>Allied invasion of North Africa and Italy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>
                <a:solidFill>
                  <a:srgbClr val="0000FF"/>
                </a:solidFill>
              </a:rPr>
              <a:t>Operation Torch (November 1942): the Allied North African campaign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/>
              <a:t>Objective </a:t>
            </a:r>
            <a:r>
              <a:rPr lang="en-US" sz="2600" dirty="0">
                <a:sym typeface="Wingdings"/>
              </a:rPr>
              <a:t>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drive German forces out of North Africa in preparation for an invasion of Italy</a:t>
            </a:r>
            <a:r>
              <a:rPr lang="en-US" sz="2600" dirty="0">
                <a:sym typeface="Wingdings"/>
              </a:rPr>
              <a:t>, the “weak underbelly of the Axis”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b="0" dirty="0">
                <a:sym typeface="Wingdings"/>
              </a:rPr>
              <a:t>Led by U.S. General Dwight Eisenhower and British General Bernard Montgomery</a:t>
            </a:r>
          </a:p>
          <a:p>
            <a:pPr marL="1600200" lvl="2" indent="-457200">
              <a:buFont typeface="Arial"/>
              <a:buChar char="•"/>
            </a:pPr>
            <a:r>
              <a:rPr lang="en-US" sz="2600" dirty="0">
                <a:sym typeface="Wingdings"/>
              </a:rPr>
              <a:t>Allies drove the Germans out of North Africa by May 1943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222589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45378"/>
            <a:ext cx="8136305" cy="5987863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2800" b="1" dirty="0">
                <a:solidFill>
                  <a:srgbClr val="0000FF"/>
                </a:solidFill>
              </a:rPr>
              <a:t>Invasion of Italy</a:t>
            </a:r>
            <a:r>
              <a:rPr lang="en-US" sz="2800" b="0" dirty="0"/>
              <a:t>	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/>
              <a:t>U.S and British forces occupied Sicily by summer of 1943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Mussolini fell from power in summer of 1943, but German troops still controlled most of Italy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1" dirty="0">
                <a:solidFill>
                  <a:srgbClr val="0000FF"/>
                </a:solidFill>
              </a:rPr>
              <a:t>September 1943 </a:t>
            </a:r>
            <a:r>
              <a:rPr lang="en-US" sz="2600" b="1" dirty="0">
                <a:solidFill>
                  <a:srgbClr val="0000FF"/>
                </a:solidFill>
                <a:sym typeface="Wingdings"/>
              </a:rPr>
              <a:t> Allied forced invaded southern Italy from Sicily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b="0" dirty="0">
                <a:sym typeface="Wingdings"/>
              </a:rPr>
              <a:t>German forces held northern Italy until their final surrender in May 1945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val="311920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128</TotalTime>
  <Words>296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Essential</vt:lpstr>
      <vt:lpstr> The Fight in Europe and the Turning Point of the War</vt:lpstr>
      <vt:lpstr>How was WWII really two wars in one for the U.S?</vt:lpstr>
      <vt:lpstr>PowerPoint Presentation</vt:lpstr>
      <vt:lpstr>PowerPoint Presentation</vt:lpstr>
      <vt:lpstr>What was the war like in Europe?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20.1 The Fight in Europe and the Turning Point of the War</dc:title>
  <dc:creator>Ryan Abrams</dc:creator>
  <cp:lastModifiedBy>Taylor Hunter</cp:lastModifiedBy>
  <cp:revision>9</cp:revision>
  <dcterms:created xsi:type="dcterms:W3CDTF">2016-03-17T12:19:34Z</dcterms:created>
  <dcterms:modified xsi:type="dcterms:W3CDTF">2019-04-24T18:20:54Z</dcterms:modified>
</cp:coreProperties>
</file>