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64" r:id="rId4"/>
    <p:sldId id="266" r:id="rId5"/>
    <p:sldId id="271" r:id="rId6"/>
    <p:sldId id="257" r:id="rId7"/>
    <p:sldId id="258" r:id="rId8"/>
    <p:sldId id="263" r:id="rId9"/>
    <p:sldId id="269" r:id="rId10"/>
    <p:sldId id="268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/>
    <p:restoredTop sz="94655"/>
  </p:normalViewPr>
  <p:slideViewPr>
    <p:cSldViewPr snapToGrid="0" snapToObjects="1">
      <p:cViewPr varScale="1">
        <p:scale>
          <a:sx n="84" d="100"/>
          <a:sy n="84" d="100"/>
        </p:scale>
        <p:origin x="176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52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56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555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981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91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076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4/1/19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7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6545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1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9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888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4/1/19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ez10ADR_g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2DEF-8E85-8740-A7C2-2528D28D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#1</a:t>
            </a:r>
            <a:br>
              <a:rPr lang="en-US" dirty="0"/>
            </a:br>
            <a:r>
              <a:rPr lang="en-US" dirty="0"/>
              <a:t>4/3/19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B08F3-E7C1-C440-ABAA-7E4B5ED82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438401"/>
            <a:ext cx="7101839" cy="330162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What do you know about economics?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What is the difference between microeconomics and macroeconomics?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Do you currently have a personal daily, weekly, or monthly budget? </a:t>
            </a:r>
          </a:p>
        </p:txBody>
      </p:sp>
    </p:spTree>
    <p:extLst>
      <p:ext uri="{BB962C8B-B14F-4D97-AF65-F5344CB8AC3E}">
        <p14:creationId xmlns:p14="http://schemas.microsoft.com/office/powerpoint/2010/main" val="378311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C52-F4B1-3E4D-90EC-C991999D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CD7F8-1243-D949-815C-B93C53CB3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638045"/>
            <a:ext cx="7741919" cy="3101983"/>
          </a:xfrm>
        </p:spPr>
        <p:txBody>
          <a:bodyPr>
            <a:normAutofit/>
          </a:bodyPr>
          <a:lstStyle/>
          <a:p>
            <a:r>
              <a:rPr lang="en-US" sz="2400" dirty="0"/>
              <a:t>Your income has just been cut to 13 beans!</a:t>
            </a:r>
          </a:p>
          <a:p>
            <a:r>
              <a:rPr lang="en-US" sz="2400" dirty="0"/>
              <a:t>What will you give up? What changes will you make?</a:t>
            </a:r>
          </a:p>
          <a:p>
            <a:r>
              <a:rPr lang="en-US" sz="2400" dirty="0"/>
              <a:t>Make changes until you only have 13 beans on your spending sheets.</a:t>
            </a:r>
          </a:p>
        </p:txBody>
      </p:sp>
    </p:spTree>
    <p:extLst>
      <p:ext uri="{BB962C8B-B14F-4D97-AF65-F5344CB8AC3E}">
        <p14:creationId xmlns:p14="http://schemas.microsoft.com/office/powerpoint/2010/main" val="309605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2BD3-262B-D446-A4AF-B64DE749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605" y="979932"/>
            <a:ext cx="5937755" cy="1188720"/>
          </a:xfrm>
        </p:spPr>
        <p:txBody>
          <a:bodyPr/>
          <a:lstStyle/>
          <a:p>
            <a:r>
              <a:rPr lang="en-US" dirty="0"/>
              <a:t>Rounds 3 &amp;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7E304-442F-5949-A0CE-2CDADB565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2415654"/>
            <a:ext cx="8275320" cy="3863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For rounds 3 and 4 you will roll a die that will determine a random event that happens to you.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Your basement floods (-1 bean)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You get an early tax return (+1 bean)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You cause a car accident (-2 beans if you do not have complete insurance)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Your wealthy uncle twice removed leaves you an inheritance (+2 beans)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You loose your job (-3 beans)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You get that fat promotion at work (+3 beans)</a:t>
            </a:r>
          </a:p>
        </p:txBody>
      </p:sp>
    </p:spTree>
    <p:extLst>
      <p:ext uri="{BB962C8B-B14F-4D97-AF65-F5344CB8AC3E}">
        <p14:creationId xmlns:p14="http://schemas.microsoft.com/office/powerpoint/2010/main" val="197567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2701-AEC7-AD43-AC57-6F5C025D0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705612"/>
            <a:ext cx="5937755" cy="1188720"/>
          </a:xfrm>
        </p:spPr>
        <p:txBody>
          <a:bodyPr/>
          <a:lstStyle/>
          <a:p>
            <a:r>
              <a:rPr lang="en-US" dirty="0"/>
              <a:t>Reflection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B84E8-DBA8-9A42-A646-82E6B4C31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31720"/>
            <a:ext cx="7452359" cy="3962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>
                <a:solidFill>
                  <a:srgbClr val="00B0F0"/>
                </a:solidFill>
              </a:rPr>
              <a:t>Directions</a:t>
            </a:r>
            <a:r>
              <a:rPr lang="en-US" sz="2400" i="1" dirty="0">
                <a:solidFill>
                  <a:srgbClr val="00B0F0"/>
                </a:solidFill>
              </a:rPr>
              <a:t>: Answer the following questions with TWO PARAGRAPHS (that’s 4-5 sentences per question).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Why did you chooses the items you did? In what ways were you influenced by your values? Your goals? Previous experiences?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did you learn about yourself and your priorities?</a:t>
            </a:r>
          </a:p>
        </p:txBody>
      </p:sp>
    </p:spTree>
    <p:extLst>
      <p:ext uri="{BB962C8B-B14F-4D97-AF65-F5344CB8AC3E}">
        <p14:creationId xmlns:p14="http://schemas.microsoft.com/office/powerpoint/2010/main" val="208025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47046" y="5499895"/>
            <a:ext cx="7228833" cy="4846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0" dirty="0"/>
              <a:t>EQ:</a:t>
            </a:r>
            <a:r>
              <a:rPr lang="en-US" dirty="0"/>
              <a:t> How can your education, career, and income influence the options that you have in life and the goals that you set?</a:t>
            </a:r>
            <a:endParaRPr lang="en-US" b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7046" y="1289303"/>
            <a:ext cx="722883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400"/>
              <a:t>Unit 7 </a:t>
            </a:r>
            <a:br>
              <a:rPr lang="en-US" sz="4400"/>
            </a:br>
            <a:r>
              <a:rPr lang="en-US" sz="4400"/>
              <a:t>Individual &amp; The Economy</a:t>
            </a:r>
          </a:p>
        </p:txBody>
      </p:sp>
    </p:spTree>
    <p:extLst>
      <p:ext uri="{BB962C8B-B14F-4D97-AF65-F5344CB8AC3E}">
        <p14:creationId xmlns:p14="http://schemas.microsoft.com/office/powerpoint/2010/main" val="366274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AD406-CA59-7948-BE93-2C3FF990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economics?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EFDB3-B1F6-264F-8A33-CEA4B506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355" y="2265528"/>
            <a:ext cx="6769290" cy="394420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https://www.youtube.com/watch?v=3ez10ADR_gM</a:t>
            </a:r>
            <a:endParaRPr lang="en-US" dirty="0"/>
          </a:p>
          <a:p>
            <a:r>
              <a:rPr lang="en-US" sz="2000" b="1" u="sng" dirty="0"/>
              <a:t>AKA Econ</a:t>
            </a:r>
          </a:p>
          <a:p>
            <a:r>
              <a:rPr lang="en-US" sz="2000" dirty="0"/>
              <a:t>The study of how we make decisions in a world in which resources are limited.</a:t>
            </a:r>
          </a:p>
          <a:p>
            <a:pPr lvl="1"/>
            <a:r>
              <a:rPr lang="en-US" sz="1800" dirty="0"/>
              <a:t>The study of people and their decisions </a:t>
            </a:r>
          </a:p>
          <a:p>
            <a:pPr lvl="1"/>
            <a:r>
              <a:rPr lang="en-US" sz="1800" u="sng" dirty="0">
                <a:solidFill>
                  <a:srgbClr val="FF0000"/>
                </a:solidFill>
              </a:rPr>
              <a:t>Needs</a:t>
            </a:r>
            <a:r>
              <a:rPr lang="en-US" sz="1800" dirty="0"/>
              <a:t>- things required for our survival (food, clothing, shelter)</a:t>
            </a:r>
          </a:p>
          <a:p>
            <a:pPr lvl="1"/>
            <a:r>
              <a:rPr lang="en-US" sz="1800" u="sng" dirty="0">
                <a:solidFill>
                  <a:srgbClr val="FF0000"/>
                </a:solidFill>
              </a:rPr>
              <a:t>Wants</a:t>
            </a:r>
            <a:r>
              <a:rPr lang="en-US" sz="1800" dirty="0"/>
              <a:t>- things we would like to have </a:t>
            </a:r>
          </a:p>
          <a:p>
            <a:r>
              <a:rPr lang="en-US" sz="2000" dirty="0"/>
              <a:t>The study of how things are made, bought, and sold </a:t>
            </a:r>
          </a:p>
        </p:txBody>
      </p:sp>
    </p:spTree>
    <p:extLst>
      <p:ext uri="{BB962C8B-B14F-4D97-AF65-F5344CB8AC3E}">
        <p14:creationId xmlns:p14="http://schemas.microsoft.com/office/powerpoint/2010/main" val="274390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24D6D-4C45-9143-8374-06764B26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AC861-37A7-B34B-A5F7-B13D8F884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”We live in a and of economic opportunity.  The United States has a free enterprise system under which, consumers and producers make the major economic decisions.”</a:t>
            </a:r>
          </a:p>
          <a:p>
            <a:endParaRPr lang="en-US" sz="2000" dirty="0"/>
          </a:p>
          <a:p>
            <a:pPr algn="ctr"/>
            <a:r>
              <a:rPr lang="en-US" sz="2000" b="1" dirty="0">
                <a:solidFill>
                  <a:srgbClr val="00B0F0"/>
                </a:solidFill>
              </a:rPr>
              <a:t>“WE can contribute to the Nation’s economic success by taking advantage of economic opportunities!!”</a:t>
            </a:r>
          </a:p>
        </p:txBody>
      </p:sp>
    </p:spTree>
    <p:extLst>
      <p:ext uri="{BB962C8B-B14F-4D97-AF65-F5344CB8AC3E}">
        <p14:creationId xmlns:p14="http://schemas.microsoft.com/office/powerpoint/2010/main" val="24506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1591-A2D8-9448-B943-B0B3638C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50543"/>
            <a:ext cx="5937755" cy="1188720"/>
          </a:xfrm>
        </p:spPr>
        <p:txBody>
          <a:bodyPr/>
          <a:lstStyle/>
          <a:p>
            <a:r>
              <a:rPr lang="en-US" dirty="0"/>
              <a:t>MICRO V.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10F59-B88D-C341-B111-FEC7B0CCC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777" y="1733267"/>
            <a:ext cx="6291618" cy="4885898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rgbClr val="FF0000"/>
                </a:solidFill>
              </a:rPr>
              <a:t>Microeconomics</a:t>
            </a:r>
          </a:p>
          <a:p>
            <a:pPr lvl="1"/>
            <a:r>
              <a:rPr lang="en-US" sz="1800" dirty="0"/>
              <a:t>The study of behavior and decision making of small units such as individuals or businesses.</a:t>
            </a:r>
          </a:p>
          <a:p>
            <a:pPr lvl="1"/>
            <a:r>
              <a:rPr lang="en-US" sz="1800" dirty="0"/>
              <a:t>Small picture (micro)</a:t>
            </a:r>
          </a:p>
          <a:p>
            <a:r>
              <a:rPr lang="en-US" sz="2000" b="1" u="sng" dirty="0">
                <a:solidFill>
                  <a:srgbClr val="FF0000"/>
                </a:solidFill>
              </a:rPr>
              <a:t>Macroeconomics</a:t>
            </a:r>
          </a:p>
          <a:p>
            <a:pPr lvl="1"/>
            <a:r>
              <a:rPr lang="en-US" sz="1800" dirty="0"/>
              <a:t>Deals with the economy as a whole and decision making by large units such as governments or entire industries/societies.</a:t>
            </a:r>
          </a:p>
          <a:p>
            <a:pPr lvl="1"/>
            <a:r>
              <a:rPr lang="en-US" sz="1800" dirty="0"/>
              <a:t>Big picture (macro)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Economic model- </a:t>
            </a:r>
            <a:r>
              <a:rPr lang="en-US" dirty="0"/>
              <a:t>theory that tries to explain human economic behavior 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3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Capitalism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834" y="2361063"/>
            <a:ext cx="6438331" cy="339261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The American economy is built largely on free markets and private ownership</a:t>
            </a:r>
          </a:p>
          <a:p>
            <a:r>
              <a:rPr lang="en-US" sz="2800" dirty="0">
                <a:solidFill>
                  <a:srgbClr val="0070C0"/>
                </a:solidFill>
              </a:rPr>
              <a:t>Capitalism </a:t>
            </a:r>
            <a:r>
              <a:rPr lang="en-US" sz="2800" dirty="0">
                <a:solidFill>
                  <a:srgbClr val="0070C0"/>
                </a:solidFill>
                <a:sym typeface="Wingdings" panose="05000000000000000000" pitchFamily="2" charset="2"/>
              </a:rPr>
              <a:t> economic system in which private citizens own and use the factors of production in order to seek a profit</a:t>
            </a:r>
          </a:p>
          <a:p>
            <a:r>
              <a:rPr lang="en-US" sz="2800" dirty="0">
                <a:solidFill>
                  <a:srgbClr val="0070C0"/>
                </a:solidFill>
                <a:sym typeface="Wingdings" panose="05000000000000000000" pitchFamily="2" charset="2"/>
              </a:rPr>
              <a:t>Free Enterprise  competition is allowed to flourish with minimal government interference</a:t>
            </a:r>
          </a:p>
          <a:p>
            <a:r>
              <a:rPr lang="en-US" sz="2800" dirty="0">
                <a:sym typeface="Wingdings" panose="05000000000000000000" pitchFamily="2" charset="2"/>
              </a:rPr>
              <a:t>No other economic system in history has been as successful in growing and accumulating wealth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150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094" y="160020"/>
            <a:ext cx="7356825" cy="6537959"/>
          </a:xfrm>
        </p:spPr>
        <p:txBody>
          <a:bodyPr>
            <a:normAutofit/>
          </a:bodyPr>
          <a:lstStyle/>
          <a:p>
            <a:r>
              <a:rPr lang="en-US" sz="2800" dirty="0"/>
              <a:t>Several features of capitalism combine to contribute to its success in the U.S. and other capitalistic nations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Markets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product and factor markets 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– consumers deemed most important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consumer sovereignty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Economic Freedom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We as consumers and producers can decide what to buy and where to work. 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Can create negative consequences (ex: entrepreneur start business that fails, gov’t doesn’t help out)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Competition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  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competition between sellers keeps the cost of products low and quality higher; rewards most efficient producers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DFF6-E00A-0B44-98AC-3F69D0D2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Budget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A1CD2-458F-114C-956A-A7EA0B68E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638045"/>
            <a:ext cx="8107680" cy="3101983"/>
          </a:xfrm>
        </p:spPr>
        <p:txBody>
          <a:bodyPr/>
          <a:lstStyle/>
          <a:p>
            <a:r>
              <a:rPr lang="en-US" sz="2800" dirty="0"/>
              <a:t>Directions: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You will receive 20 beans and a set of spending category sheets.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You must decide how to spend your “income” based on life circumstances, values, and goals.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Each item has a set number of squares which indicates how many beans are needed to “pay” for that item.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4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54473-E122-2940-8F6B-71445362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A54EB-1456-C04A-ABF2-88B0F12B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2638045"/>
            <a:ext cx="7970519" cy="3656075"/>
          </a:xfrm>
        </p:spPr>
        <p:txBody>
          <a:bodyPr>
            <a:normAutofit/>
          </a:bodyPr>
          <a:lstStyle/>
          <a:p>
            <a:r>
              <a:rPr lang="en-US" sz="2400" dirty="0"/>
              <a:t>You must select one item in each of the categories with the stars (Food, Housing, Furnishings, Transportation, Insurance, and Clothing &amp; Laundry).</a:t>
            </a:r>
          </a:p>
          <a:p>
            <a:r>
              <a:rPr lang="en-US" sz="2400" dirty="0"/>
              <a:t>Once you have finished selecting items in the required categories, continue selecting items until you have used up your 20 bean income.</a:t>
            </a:r>
          </a:p>
          <a:p>
            <a:r>
              <a:rPr lang="en-US" sz="2400" dirty="0"/>
              <a:t>When you have finished get with the person next to you and discuss why you chose the items you did.</a:t>
            </a:r>
          </a:p>
        </p:txBody>
      </p:sp>
    </p:spTree>
    <p:extLst>
      <p:ext uri="{BB962C8B-B14F-4D97-AF65-F5344CB8AC3E}">
        <p14:creationId xmlns:p14="http://schemas.microsoft.com/office/powerpoint/2010/main" val="6359607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717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Gill Sans MT</vt:lpstr>
      <vt:lpstr>Parcel</vt:lpstr>
      <vt:lpstr>Bell ringer #1 4/3/19</vt:lpstr>
      <vt:lpstr>Unit 7  Individual &amp; The Economy</vt:lpstr>
      <vt:lpstr>What is economics?</vt:lpstr>
      <vt:lpstr>Why it matters</vt:lpstr>
      <vt:lpstr>MICRO V. MACRO</vt:lpstr>
      <vt:lpstr>Capitalism</vt:lpstr>
      <vt:lpstr>PowerPoint Presentation</vt:lpstr>
      <vt:lpstr>Personal Budget Activity </vt:lpstr>
      <vt:lpstr>Round 1</vt:lpstr>
      <vt:lpstr>Round 2</vt:lpstr>
      <vt:lpstr>Rounds 3 &amp; 4</vt:lpstr>
      <vt:lpstr>Reflection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 Individual &amp; The Economy</dc:title>
  <dc:creator>Taylor Hunter</dc:creator>
  <cp:lastModifiedBy>Taylor Hunter</cp:lastModifiedBy>
  <cp:revision>11</cp:revision>
  <dcterms:created xsi:type="dcterms:W3CDTF">2019-04-02T21:43:51Z</dcterms:created>
  <dcterms:modified xsi:type="dcterms:W3CDTF">2019-04-03T11:11:26Z</dcterms:modified>
</cp:coreProperties>
</file>