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7" r:id="rId2"/>
    <p:sldId id="270" r:id="rId3"/>
    <p:sldId id="271" r:id="rId4"/>
    <p:sldId id="272" r:id="rId5"/>
    <p:sldId id="273" r:id="rId6"/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43"/>
  </p:normalViewPr>
  <p:slideViewPr>
    <p:cSldViewPr snapToGrid="0" snapToObjects="1">
      <p:cViewPr varScale="1">
        <p:scale>
          <a:sx n="72" d="100"/>
          <a:sy n="72" d="100"/>
        </p:scale>
        <p:origin x="19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21,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21,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21,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21,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21,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21,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21,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21,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21,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21,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21,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21,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5Eexh3jFj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53405" cy="1371600"/>
          </a:xfrm>
        </p:spPr>
        <p:txBody>
          <a:bodyPr/>
          <a:lstStyle/>
          <a:p>
            <a:r>
              <a:rPr lang="en-US" dirty="0"/>
              <a:t>What happened when Coolidge took Office?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6947942" cy="5123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The height of the roaring 20’s happened under Coolidge’s presidency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Was silent on societal issues such as struggling farmers, labor wages, discrimination against blacks, and Mexican Americans being taken advantage of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Coolidge did not trust the use of legislation to achieve social change and that “the business of America is business”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0F87AB-3752-A649-ACE0-DE90ECA40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623" y="1511618"/>
            <a:ext cx="14605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4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930353" cy="976235"/>
          </a:xfrm>
        </p:spPr>
        <p:txBody>
          <a:bodyPr/>
          <a:lstStyle/>
          <a:p>
            <a:r>
              <a:rPr lang="en-US" dirty="0"/>
              <a:t>The New KKK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152"/>
            <a:ext cx="8259584" cy="5252769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u="sng" dirty="0">
                <a:solidFill>
                  <a:srgbClr val="0000FF"/>
                </a:solidFill>
              </a:rPr>
              <a:t>The Red Scare</a:t>
            </a:r>
            <a:r>
              <a:rPr lang="en-US" sz="2800" dirty="0">
                <a:solidFill>
                  <a:srgbClr val="0000FF"/>
                </a:solidFill>
              </a:rPr>
              <a:t> and extreme anti-immigrant sentiment led to the revival of the Ku Klux </a:t>
            </a:r>
            <a:r>
              <a:rPr lang="en-US" sz="2800" b="0" dirty="0"/>
              <a:t>Klan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Despised anything not white American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Membership reached 4.5 million by 1924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Targeted Jews, Catholics, blacks, and immigrants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Organizations like the NAACP and the Jewish Anti-Defamation League battled against the KKK</a:t>
            </a:r>
          </a:p>
        </p:txBody>
      </p:sp>
    </p:spTree>
    <p:extLst>
      <p:ext uri="{BB962C8B-B14F-4D97-AF65-F5344CB8AC3E}">
        <p14:creationId xmlns:p14="http://schemas.microsoft.com/office/powerpoint/2010/main" val="363269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42220" cy="1133035"/>
          </a:xfrm>
        </p:spPr>
        <p:txBody>
          <a:bodyPr>
            <a:normAutofit fontScale="90000"/>
          </a:bodyPr>
          <a:lstStyle/>
          <a:p>
            <a:r>
              <a:rPr lang="en-US" dirty="0"/>
              <a:t>How did the banning of alcohol change society?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672"/>
            <a:ext cx="8149840" cy="490781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Temperance reformers had tried to impose an alcohol ban since the earl 1800’s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Support increased heavily after WWI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/>
              <a:t>Many rural areas were dry unlike urban areas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With religious groups speaking out against alcohol and reformers thinking government should protect public health, the 18</a:t>
            </a:r>
            <a:r>
              <a:rPr lang="en-US" sz="2800" baseline="30000" dirty="0">
                <a:solidFill>
                  <a:srgbClr val="0000FF"/>
                </a:solidFill>
              </a:rPr>
              <a:t>th</a:t>
            </a:r>
            <a:r>
              <a:rPr lang="en-US" sz="2800" dirty="0">
                <a:solidFill>
                  <a:srgbClr val="0000FF"/>
                </a:solidFill>
              </a:rPr>
              <a:t> Amendment was ratified in 1919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The federal government could not enforce the new law</a:t>
            </a:r>
          </a:p>
        </p:txBody>
      </p:sp>
    </p:spTree>
    <p:extLst>
      <p:ext uri="{BB962C8B-B14F-4D97-AF65-F5344CB8AC3E}">
        <p14:creationId xmlns:p14="http://schemas.microsoft.com/office/powerpoint/2010/main" val="244937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199"/>
            <a:ext cx="8447716" cy="6475801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Underground saloons and speakeasies opened to continue providing alcohol to those who wanted it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 illegal</a:t>
            </a:r>
          </a:p>
          <a:p>
            <a:pPr marL="457200" indent="-457200">
              <a:buFont typeface="Arial"/>
              <a:buChar char="•"/>
            </a:pPr>
            <a:r>
              <a:rPr lang="en-US" sz="2400" u="sng" dirty="0">
                <a:solidFill>
                  <a:srgbClr val="0000FF"/>
                </a:solidFill>
                <a:sym typeface="Wingdings"/>
              </a:rPr>
              <a:t>Speakeasies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 were special clubs with membership </a:t>
            </a:r>
            <a:r>
              <a:rPr lang="en-US" sz="2400" b="0" dirty="0">
                <a:sym typeface="Wingdings"/>
              </a:rPr>
              <a:t>(password or showing of an item)</a:t>
            </a:r>
          </a:p>
          <a:p>
            <a:pPr marL="457200" indent="-457200">
              <a:buFont typeface="Arial"/>
              <a:buChar char="•"/>
            </a:pPr>
            <a:r>
              <a:rPr lang="en-US" sz="2400" b="0" dirty="0">
                <a:sym typeface="Wingdings"/>
              </a:rPr>
              <a:t>Bootleggers illegally transported alcohol from hidden stills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Consumption of alcohol did decrease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People started breaking the law in order to obtain alcohol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Rise of criminals and gangs  Al Capone</a:t>
            </a:r>
          </a:p>
          <a:p>
            <a:pPr marL="457200" indent="-457200">
              <a:buFont typeface="Arial"/>
              <a:buChar char="•"/>
            </a:pPr>
            <a:r>
              <a:rPr lang="en-US" sz="2400" u="sng" dirty="0">
                <a:solidFill>
                  <a:srgbClr val="0000FF"/>
                </a:solidFill>
                <a:sym typeface="Wingdings"/>
              </a:rPr>
              <a:t>21</a:t>
            </a:r>
            <a:r>
              <a:rPr lang="en-US" sz="2400" u="sng" baseline="30000" dirty="0">
                <a:solidFill>
                  <a:srgbClr val="0000FF"/>
                </a:solidFill>
                <a:sym typeface="Wingdings"/>
              </a:rPr>
              <a:t>st</a:t>
            </a:r>
            <a:r>
              <a:rPr lang="en-US" sz="2400" u="sng" dirty="0">
                <a:solidFill>
                  <a:srgbClr val="0000FF"/>
                </a:solidFill>
                <a:sym typeface="Wingdings"/>
              </a:rPr>
              <a:t> Amendment (1933)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 repealed prohibition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  <a:hlinkClick r:id="rId2"/>
              </a:rPr>
              <a:t>https://www.youtube.com/watch?v=f5Eexh3jFjw</a:t>
            </a:r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152213" cy="1599882"/>
          </a:xfrm>
        </p:spPr>
        <p:txBody>
          <a:bodyPr>
            <a:noAutofit/>
          </a:bodyPr>
          <a:lstStyle/>
          <a:p>
            <a:r>
              <a:rPr lang="en-US" sz="3400" dirty="0"/>
              <a:t>How did America’s role in the World Change after WWI?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413671" cy="4895318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0000FF"/>
                </a:solidFill>
              </a:rPr>
              <a:t>America emerged out of WWI as a world leader in business and trade, but largely returned to isolationism 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/>
              <a:t>America played a large role in trying to avoid another war like WWI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/>
              <a:t>The Washington Naval Disarmament aimed to reduce arms race and size of navies</a:t>
            </a:r>
          </a:p>
        </p:txBody>
      </p:sp>
    </p:spTree>
    <p:extLst>
      <p:ext uri="{BB962C8B-B14F-4D97-AF65-F5344CB8AC3E}">
        <p14:creationId xmlns:p14="http://schemas.microsoft.com/office/powerpoint/2010/main" val="128407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739"/>
            <a:ext cx="8264266" cy="638648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rgbClr val="0000FF"/>
                </a:solidFill>
              </a:rPr>
              <a:t>In 1928, in a ceremonial attempt at ending war all together, 62 nations ratified the </a:t>
            </a:r>
            <a:r>
              <a:rPr lang="en-US" sz="3200" u="sng" dirty="0">
                <a:solidFill>
                  <a:srgbClr val="0000FF"/>
                </a:solidFill>
              </a:rPr>
              <a:t>Kellogg-Briand Pact</a:t>
            </a:r>
            <a:r>
              <a:rPr lang="en-US" sz="3200" dirty="0">
                <a:solidFill>
                  <a:srgbClr val="0000FF"/>
                </a:solidFill>
              </a:rPr>
              <a:t> which outlawed war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/>
              <a:t>It was obvious from the beginning that it could not be enforced 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/>
              <a:t>War debt became a huge issue</a:t>
            </a:r>
          </a:p>
          <a:p>
            <a:endParaRPr lang="en-US" sz="3200" b="0" dirty="0"/>
          </a:p>
        </p:txBody>
      </p:sp>
      <p:pic>
        <p:nvPicPr>
          <p:cNvPr id="4" name="Picture 3" descr="16.2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90" y="4143537"/>
            <a:ext cx="40640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1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762"/>
            <a:ext cx="8282942" cy="640515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3200" dirty="0"/>
              <a:t>Germany owed reparations to Britain and France as part of the Treaty of Versailles </a:t>
            </a:r>
            <a:r>
              <a:rPr lang="en-US" sz="3200" dirty="0">
                <a:sym typeface="Wingdings"/>
              </a:rPr>
              <a:t> Britain and France had to repay huge war debts to the U.S.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ym typeface="Wingdings"/>
              </a:rPr>
              <a:t>In the end, the U.S. financed Germany and in turn helped Britain and France repay the US.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rgbClr val="0000FF"/>
                </a:solidFill>
                <a:sym typeface="Wingdings"/>
              </a:rPr>
              <a:t>This was called the </a:t>
            </a:r>
            <a:r>
              <a:rPr lang="en-US" sz="3200" u="sng" dirty="0">
                <a:solidFill>
                  <a:srgbClr val="0000FF"/>
                </a:solidFill>
                <a:sym typeface="Wingdings"/>
              </a:rPr>
              <a:t>Dawes Plan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>
                <a:sym typeface="Wingdings"/>
              </a:rPr>
              <a:t>Fell apart after the stock market crash in 1929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>
                <a:sym typeface="Wingdings"/>
              </a:rPr>
              <a:t>Created negative image towards America that would be repaired after WWII</a:t>
            </a:r>
            <a:endParaRPr lang="en-US" sz="32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0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762"/>
            <a:ext cx="8282942" cy="640515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3200" dirty="0"/>
              <a:t>Germany owed reparations to Britain and France as part of the Treaty of Versailles </a:t>
            </a:r>
            <a:r>
              <a:rPr lang="en-US" sz="3200" dirty="0">
                <a:sym typeface="Wingdings"/>
              </a:rPr>
              <a:t> Britain and France had to repay huge war debts to the U.S.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ym typeface="Wingdings"/>
              </a:rPr>
              <a:t>In the end, the U.S. financed Germany and in turn helped Britain and France repay the US.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>
                <a:solidFill>
                  <a:srgbClr val="0000FF"/>
                </a:solidFill>
                <a:sym typeface="Wingdings"/>
              </a:rPr>
              <a:t>This was called the </a:t>
            </a:r>
            <a:r>
              <a:rPr lang="en-US" sz="3200" u="sng" dirty="0">
                <a:solidFill>
                  <a:srgbClr val="0000FF"/>
                </a:solidFill>
                <a:sym typeface="Wingdings"/>
              </a:rPr>
              <a:t>Dawes Plan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>
                <a:sym typeface="Wingdings"/>
              </a:rPr>
              <a:t>Fell apart after the stock market crash in 1929</a:t>
            </a:r>
          </a:p>
          <a:p>
            <a:pPr marL="342900" indent="-342900">
              <a:buFont typeface="Arial"/>
              <a:buChar char="•"/>
            </a:pPr>
            <a:r>
              <a:rPr lang="en-US" sz="3200" b="0" dirty="0">
                <a:sym typeface="Wingdings"/>
              </a:rPr>
              <a:t>Created negative image towards America that would be repaired after WWII</a:t>
            </a:r>
            <a:endParaRPr lang="en-US" sz="32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00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sz="6000" dirty="0"/>
            </a:br>
            <a:r>
              <a:rPr lang="en-US" sz="4000" dirty="0"/>
              <a:t>Social and Cultural Tensions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9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06617" cy="1371600"/>
          </a:xfrm>
        </p:spPr>
        <p:txBody>
          <a:bodyPr/>
          <a:lstStyle/>
          <a:p>
            <a:r>
              <a:rPr lang="en-US" dirty="0"/>
              <a:t>How did modernism and traditionalism mix?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6616" cy="4942721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By the 1920’s, education became more of a fixture for American children </a:t>
            </a:r>
            <a:r>
              <a:rPr lang="en-US" sz="2800" b="0" dirty="0">
                <a:sym typeface="Wingdings"/>
              </a:rPr>
              <a:t> increased high school graduation by 1930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sym typeface="Wingdings"/>
              </a:rPr>
              <a:t>Fundamentalism is the belief in a literal interpretation of the Bible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Fundamentalists questioned scientific discoveries and theories as they create contradictions with their beliefs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Rejected Darwin’s theory of evolution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1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66558"/>
            <a:ext cx="8385005" cy="63503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Tennessee passed a law in 1925 banning the teaching of Darwin’s theory of evolution in the state’s public schools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John Scopes challenged the law by teaching evolution in class 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 was arrested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sym typeface="Wingdings"/>
              </a:rPr>
              <a:t>The American Civil Liberties Union hired Charles Darrow to defend Scopes while William Jennings Bryan (fundamentalist) acted as prosecutor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sym typeface="Wingdings"/>
              </a:rPr>
              <a:t>Scopes was found guilty and fined $100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The </a:t>
            </a:r>
            <a:r>
              <a:rPr lang="en-US" sz="2800" u="sng" dirty="0">
                <a:solidFill>
                  <a:srgbClr val="0000FF"/>
                </a:solidFill>
                <a:sym typeface="Wingdings"/>
              </a:rPr>
              <a:t>Scopes Trial </a:t>
            </a:r>
            <a:r>
              <a:rPr lang="en-US" sz="2800" dirty="0">
                <a:solidFill>
                  <a:srgbClr val="0000FF"/>
                </a:solidFill>
                <a:sym typeface="Wingdings"/>
              </a:rPr>
              <a:t>was about the role of science and religion in public schools and in society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  <a:sym typeface="Wingdings"/>
              </a:rPr>
              <a:t>Showed major flaws in fundamentalism</a:t>
            </a:r>
          </a:p>
        </p:txBody>
      </p:sp>
    </p:spTree>
    <p:extLst>
      <p:ext uri="{BB962C8B-B14F-4D97-AF65-F5344CB8AC3E}">
        <p14:creationId xmlns:p14="http://schemas.microsoft.com/office/powerpoint/2010/main" val="349872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898997" cy="1371600"/>
          </a:xfrm>
        </p:spPr>
        <p:txBody>
          <a:bodyPr/>
          <a:lstStyle/>
          <a:p>
            <a:r>
              <a:rPr lang="en-US" dirty="0"/>
              <a:t>How did immigration change in the 1920’s?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37972" cy="488000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Anti-immigrant sentiments grew during the 20’s </a:t>
            </a:r>
            <a:r>
              <a:rPr lang="en-US" sz="2800" b="0" dirty="0"/>
              <a:t>and especially during and immediately following the Red Scare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A quota system was placed on immigration </a:t>
            </a:r>
            <a:r>
              <a:rPr lang="en-US" sz="2800" b="0" dirty="0"/>
              <a:t>via the Emergency Quota Act of 1921 and National Origins Act of 1924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Severely limited not only European immigrants but Asian immigrants as well</a:t>
            </a:r>
          </a:p>
          <a:p>
            <a:pPr marL="342900" indent="-342900">
              <a:buFont typeface="Arial"/>
              <a:buChar char="•"/>
            </a:pPr>
            <a:r>
              <a:rPr lang="en-US" sz="2800" b="0" dirty="0"/>
              <a:t>The quota system did not apply to Mexicans and other Latin-American immigrants</a:t>
            </a:r>
          </a:p>
          <a:p>
            <a:pPr marL="342900" indent="-342900">
              <a:buFont typeface="Arial"/>
              <a:buChar char="•"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28502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870</TotalTime>
  <Words>719</Words>
  <Application>Microsoft Macintosh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Black</vt:lpstr>
      <vt:lpstr>Essential</vt:lpstr>
      <vt:lpstr>What happened when Coolidge took Office?</vt:lpstr>
      <vt:lpstr>How did America’s role in the World Change after WWI?</vt:lpstr>
      <vt:lpstr>PowerPoint Presentation</vt:lpstr>
      <vt:lpstr>PowerPoint Presentation</vt:lpstr>
      <vt:lpstr>PowerPoint Presentation</vt:lpstr>
      <vt:lpstr> Social and Cultural Tensions</vt:lpstr>
      <vt:lpstr>How did modernism and traditionalism mix?</vt:lpstr>
      <vt:lpstr>PowerPoint Presentation</vt:lpstr>
      <vt:lpstr>How did immigration change in the 1920’s?</vt:lpstr>
      <vt:lpstr>The New KKK</vt:lpstr>
      <vt:lpstr>How did the banning of alcohol change society?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16.3 Social and Cultural Tensions</dc:title>
  <dc:creator>Ryan Abrams</dc:creator>
  <cp:lastModifiedBy>Taylor Hunter</cp:lastModifiedBy>
  <cp:revision>9</cp:revision>
  <dcterms:created xsi:type="dcterms:W3CDTF">2016-02-29T02:19:37Z</dcterms:created>
  <dcterms:modified xsi:type="dcterms:W3CDTF">2019-03-22T15:24:41Z</dcterms:modified>
</cp:coreProperties>
</file>