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3"/>
  </p:normalViewPr>
  <p:slideViewPr>
    <p:cSldViewPr snapToGrid="0">
      <p:cViewPr varScale="1">
        <p:scale>
          <a:sx n="85" d="100"/>
          <a:sy n="85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should be a very quick overview </a:t>
            </a:r>
            <a:endParaRPr/>
          </a:p>
        </p:txBody>
      </p:sp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41" name="Google Shape;41;p3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2" name="Google Shape;42;p3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3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p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65" name="Google Shape;65;p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6" name="Google Shape;66;p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2" name="Google Shape;82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Google Shape;83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6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4" name="Google Shape;114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6" name="Google Shape;116;p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Google Shape;117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6" name="Google Shape;136;p1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8194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76225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68605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Google Shape;138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1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EQ: WHY DID PEOPLE MOVE TO THE COLONIES AND WHAT DID THEY FIND WHEN THEY ARRIVED?</a:t>
            </a:r>
            <a:endParaRPr/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5" name="Google Shape;175;p1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The North American Colonies</a:t>
            </a:r>
            <a:endParaRPr sz="4200" b="0" i="0" u="none" strike="noStrike" cap="non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Jamestown, Virginia 1607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Google Shape;182;p15"/>
          <p:cNvSpPr txBox="1">
            <a:spLocks noGrp="1"/>
          </p:cNvSpPr>
          <p:nvPr>
            <p:ph type="body" idx="1"/>
          </p:nvPr>
        </p:nvSpPr>
        <p:spPr>
          <a:xfrm>
            <a:off x="119000" y="1304425"/>
            <a:ext cx="5370900" cy="49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Jamestown:</a:t>
            </a:r>
            <a:r>
              <a:rPr lang="en-US" sz="2295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First successful English settlement in the New World, 1607.  Set up as a joint-stock company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: one in which investors own a piece of the company.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After a very difficult first year, John Smith takes over and makes the colony successful.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Success came due to the fact 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John Smith discovers tobacco as a cash crop.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Virginia House of Burgesses: First legislative body in American colonies.  Representative Democracy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150447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None/>
            </a:pPr>
            <a:endParaRPr sz="2295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3" name="Google Shape;183;p15" descr="http://www.preservationvirginia.org/rediscovery/image/jsmit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1905000"/>
            <a:ext cx="3198614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Plymouth Massachusetts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Google Shape;190;p16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345774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None/>
            </a:pPr>
            <a:endParaRPr sz="2295" b="0" i="0" u="sng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Plymouth:</a:t>
            </a:r>
            <a:r>
              <a:rPr lang="en-US" sz="2295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The second English colony in the New World was in Massachusetts at Plymouth.  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The colony was founded by the Pilgrims who arrived on the Mayflower.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A pilgrim is a person who journeys, especially a long distance for religion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sng" strike="noStrike" cap="none" dirty="0">
                <a:solidFill>
                  <a:schemeClr val="tx1"/>
                </a:solidFill>
                <a:sym typeface="Georgia"/>
              </a:rPr>
              <a:t>Mayflower Compact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: set-up the government of the new Plymouth Colony.   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Direct Democracy for men only.  </a:t>
            </a:r>
            <a:endParaRPr sz="2400"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People met at town meetings to discuss issues and vote on solutions. </a:t>
            </a:r>
            <a:endParaRPr sz="2400"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Resulted in majority rule.</a:t>
            </a:r>
            <a:endParaRPr sz="2400" dirty="0">
              <a:solidFill>
                <a:schemeClr val="tx1"/>
              </a:solidFill>
            </a:endParaRPr>
          </a:p>
          <a:p>
            <a:pPr marL="274320" marR="0" lvl="0" indent="-150447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None/>
            </a:pPr>
            <a:endParaRPr sz="2295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2" name="Google Shape;192;p16" descr="http://pilgrimunit.wikispaces.com/file/view/mayflower-ii.jpg/97635515/mayflower-i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36723" y="4736191"/>
            <a:ext cx="1488537" cy="16496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Massachusetts Bay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7"/>
          <p:cNvSpPr txBox="1">
            <a:spLocks noGrp="1"/>
          </p:cNvSpPr>
          <p:nvPr>
            <p:ph type="body" idx="1"/>
          </p:nvPr>
        </p:nvSpPr>
        <p:spPr>
          <a:xfrm>
            <a:off x="153150" y="1336300"/>
            <a:ext cx="54885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lang="en-US" sz="2497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Settled by Puritans who were also seeking religious freedom</a:t>
            </a:r>
            <a:r>
              <a:rPr lang="en-US" sz="2497" b="0" i="0" u="none" strike="noStrike" cap="none" dirty="0">
                <a:solidFill>
                  <a:schemeClr val="tx1"/>
                </a:solidFill>
                <a:sym typeface="Georgia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lang="en-US" sz="2497" b="0" i="0" u="none" strike="noStrike" cap="none" dirty="0">
                <a:solidFill>
                  <a:schemeClr val="tx1"/>
                </a:solidFill>
                <a:sym typeface="Georgia"/>
              </a:rPr>
              <a:t>Puritans were members of a group of Protestants that arose in the 16th century within the Church of England.  They demanded the simplification of doctrine and worship, and greater strictness in religious discipline.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lang="en-US" sz="2497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The first governor of this colony was John Winthrop who wanted to set up a city upon a hill.</a:t>
            </a:r>
            <a:endParaRPr sz="2497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0" name="Google Shape;200;p17" descr="http://www.harvardsquarelibrary.org/UIA%20Online/images/winthrop3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2209800"/>
            <a:ext cx="3124200" cy="369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The rest of the Colonies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none" strike="noStrike" cap="none" dirty="0">
                <a:solidFill>
                  <a:schemeClr val="tx1"/>
                </a:solidFill>
                <a:sym typeface="Georgia"/>
              </a:rPr>
              <a:t>Other colonies were set up and thirteen had been created by 1733.  Most colonies set up governments similar to the one in Virginia.  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 Why Immigrate?</a:t>
            </a:r>
            <a:r>
              <a:rPr lang="en-US" sz="2700" b="0" i="0" u="none" strike="noStrike" cap="none" dirty="0">
                <a:solidFill>
                  <a:schemeClr val="tx1"/>
                </a:solidFill>
                <a:sym typeface="Georgia"/>
              </a:rPr>
              <a:t>  Many people were persecuted for their religious beliefs, while others came to the New World to make a better life for themselves.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 Salutary Neglect:</a:t>
            </a:r>
            <a:r>
              <a:rPr lang="en-US" sz="2700" b="0" i="0" u="none" strike="noStrike" cap="none" dirty="0">
                <a:solidFill>
                  <a:schemeClr val="tx1"/>
                </a:solidFill>
                <a:sym typeface="Georgia"/>
              </a:rPr>
              <a:t>  From the founding of these colonies to the mid 1700s, the King left the colonies alone and basically allowed them to govern themselves.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Region Difference among the Colonies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3" name="Google Shape;213;p19"/>
          <p:cNvSpPr txBox="1">
            <a:spLocks noGrp="1"/>
          </p:cNvSpPr>
          <p:nvPr>
            <p:ph type="body" idx="1"/>
          </p:nvPr>
        </p:nvSpPr>
        <p:spPr>
          <a:xfrm>
            <a:off x="136250" y="1180225"/>
            <a:ext cx="59313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ans Symbols"/>
              <a:buChar char="●"/>
            </a:pPr>
            <a:r>
              <a:rPr lang="en-US" sz="2400" b="0" i="0" u="sng" strike="noStrike" cap="none" dirty="0">
                <a:solidFill>
                  <a:schemeClr val="tx1"/>
                </a:solidFill>
                <a:sym typeface="Georgia"/>
              </a:rPr>
              <a:t>Differences in the colonies:</a:t>
            </a: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  </a:t>
            </a:r>
          </a:p>
          <a:p>
            <a:pPr marL="731520" lvl="1" indent="-27432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778"/>
              <a:buFont typeface="Noto Sans Symbols"/>
              <a:buChar char="●"/>
            </a:pPr>
            <a:r>
              <a:rPr lang="en-US" sz="1900" b="0" i="0" u="none" strike="noStrike" cap="none" dirty="0">
                <a:solidFill>
                  <a:schemeClr val="tx1"/>
                </a:solidFill>
                <a:sym typeface="Georgia"/>
              </a:rPr>
              <a:t>As a result of the differing geographic resources , three distinct regions developed in the English colonies.</a:t>
            </a:r>
            <a:endParaRPr sz="1900"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ans Symbols"/>
              <a:buChar char="●"/>
            </a:pPr>
            <a:r>
              <a:rPr lang="en-US" sz="2400" b="0" i="0" u="sng" strike="noStrike" cap="none" dirty="0">
                <a:solidFill>
                  <a:schemeClr val="tx1"/>
                </a:solidFill>
                <a:sym typeface="Georgia"/>
              </a:rPr>
              <a:t>Northern Colonies: </a:t>
            </a: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focused on shipping and manufacturing (New Hampshire, Massachusetts, Connecticut, Rhode Island)</a:t>
            </a:r>
            <a:endParaRPr sz="2400"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ans Symbols"/>
              <a:buChar char="●"/>
            </a:pPr>
            <a:r>
              <a:rPr lang="en-US" sz="2400" b="0" i="0" u="sng" strike="noStrike" cap="none" dirty="0">
                <a:solidFill>
                  <a:schemeClr val="tx1"/>
                </a:solidFill>
                <a:sym typeface="Georgia"/>
              </a:rPr>
              <a:t>Middle Colonies: </a:t>
            </a: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focused on food crops such as wheat (New York, New Jersey, Pennsylvania, Delaware, Maryland)</a:t>
            </a:r>
            <a:endParaRPr sz="2400"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tx1"/>
                </a:solidFill>
                <a:sym typeface="Georgia"/>
              </a:rPr>
              <a:t>Southern Colonies: focused on cash crops like cotton and tobacco (Virginia, North Carolina, South Carolina, Georgia)  slavery became much more important in the southern colonies than any other colonial region.</a:t>
            </a:r>
            <a:endParaRPr sz="2400"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ts val="1778"/>
              <a:buFont typeface="Noto Sans Symbols"/>
              <a:buNone/>
            </a:pPr>
            <a:endParaRPr sz="2092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1291-E7CA-994D-81F0-00A41022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A5579-6B83-EA48-98BA-271FDC6AE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oogle Shape;214;p19" descr="http://foothills.whiteriver.wednet.edu/UserFiles/Servers/Server_121165/Image/Staff/Dietz.Eva/SS%20Colonial%20America/new%20england%20col%20pix.jpg">
            <a:extLst>
              <a:ext uri="{FF2B5EF4-FFF2-40B4-BE49-F238E27FC236}">
                <a16:creationId xmlns:a16="http://schemas.microsoft.com/office/drawing/2014/main" id="{DC865666-DA1E-DD46-A3D2-D8DD41813B2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5601" y="228600"/>
            <a:ext cx="6014354" cy="6250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2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0"/>
          <p:cNvSpPr txBox="1">
            <a:spLocks noGrp="1"/>
          </p:cNvSpPr>
          <p:nvPr>
            <p:ph type="title"/>
          </p:nvPr>
        </p:nvSpPr>
        <p:spPr>
          <a:xfrm>
            <a:off x="301751" y="228600"/>
            <a:ext cx="48402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Triangle Trade Routes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0" name="Google Shape;220;p20"/>
          <p:cNvSpPr txBox="1">
            <a:spLocks noGrp="1"/>
          </p:cNvSpPr>
          <p:nvPr>
            <p:ph type="body" idx="1"/>
          </p:nvPr>
        </p:nvSpPr>
        <p:spPr>
          <a:xfrm>
            <a:off x="0" y="1402000"/>
            <a:ext cx="5142000" cy="53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 Mercantilism:</a:t>
            </a:r>
            <a:r>
              <a:rPr lang="en-US" sz="2295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Most European countries followed this economic theory which said that a nation should export more than they import, and should create colonies for natural resources.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1870" b="0" i="0" u="none" strike="noStrike" cap="none" dirty="0">
                <a:solidFill>
                  <a:schemeClr val="tx1"/>
                </a:solidFill>
                <a:sym typeface="Georgia"/>
              </a:rPr>
              <a:t>Power depends on wealth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Char char="●"/>
            </a:pPr>
            <a:r>
              <a:rPr lang="en-US" sz="2295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 Triangle Trade:</a:t>
            </a:r>
            <a:r>
              <a:rPr lang="en-US" sz="2295" b="0" i="0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US" sz="2295" b="0" i="0" u="none" strike="noStrike" cap="none" dirty="0">
                <a:solidFill>
                  <a:schemeClr val="tx1"/>
                </a:solidFill>
                <a:sym typeface="Georgia"/>
              </a:rPr>
              <a:t>Based on mercantilism, European countries set up a trading system where they 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000" b="0" i="0" u="none" strike="noStrike" cap="none" dirty="0">
                <a:solidFill>
                  <a:schemeClr val="tx1"/>
                </a:solidFill>
                <a:sym typeface="Georgia"/>
              </a:rPr>
              <a:t>1) traded for slaves in West Africa </a:t>
            </a:r>
            <a:endParaRPr sz="2000"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000" b="0" i="0" u="none" strike="noStrike" cap="none" dirty="0">
                <a:solidFill>
                  <a:schemeClr val="tx1"/>
                </a:solidFill>
                <a:sym typeface="Georgia"/>
              </a:rPr>
              <a:t>2) Traded the slaves for natural resources and crops in North and South America </a:t>
            </a:r>
            <a:endParaRPr sz="2000" dirty="0">
              <a:solidFill>
                <a:schemeClr val="tx1"/>
              </a:solidFill>
            </a:endParaRPr>
          </a:p>
          <a:p>
            <a:pPr marL="548640" marR="0" lvl="1" indent="-274320" algn="l" rtl="0">
              <a:lnSpc>
                <a:spcPct val="80000"/>
              </a:lnSpc>
              <a:spcBef>
                <a:spcPts val="374"/>
              </a:spcBef>
              <a:spcAft>
                <a:spcPts val="0"/>
              </a:spcAft>
              <a:buClr>
                <a:schemeClr val="accent2"/>
              </a:buClr>
              <a:buSzPts val="1309"/>
              <a:buFont typeface="Noto Sans Symbols"/>
              <a:buChar char="○"/>
            </a:pPr>
            <a:r>
              <a:rPr lang="en-US" sz="2000" b="0" i="0" u="none" strike="noStrike" cap="none" dirty="0">
                <a:solidFill>
                  <a:schemeClr val="tx1"/>
                </a:solidFill>
                <a:sym typeface="Georgia"/>
              </a:rPr>
              <a:t>3) took these natural resources back to Europe to be made into finished goods.</a:t>
            </a:r>
            <a:endParaRPr sz="2000" dirty="0">
              <a:solidFill>
                <a:schemeClr val="tx1"/>
              </a:solidFill>
            </a:endParaRPr>
          </a:p>
          <a:p>
            <a:pPr marL="274320" marR="0" lvl="0" indent="-150447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chemeClr val="accent1"/>
              </a:buClr>
              <a:buSzPts val="1951"/>
              <a:buFont typeface="Noto Sans Symbols"/>
              <a:buNone/>
            </a:pPr>
            <a:endParaRPr sz="2295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1" name="Google Shape;221;p20" descr="http://projectmiddlepassage.files.wordpress.com/2008/09/triangle_trade_eur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2000" y="1706075"/>
            <a:ext cx="4001975" cy="312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The Colonists</a:t>
            </a: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7" name="Google Shape;227;p2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4800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en-US" sz="2700" b="0" i="0" u="sng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English People in America:</a:t>
            </a:r>
            <a:r>
              <a:rPr lang="en-US" sz="2700" b="0" i="0" u="none" strike="noStrike" cap="none" dirty="0">
                <a:solidFill>
                  <a:schemeClr val="tx1"/>
                </a:solidFill>
                <a:sym typeface="Georgia"/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 dirty="0">
                <a:solidFill>
                  <a:schemeClr val="tx1"/>
                </a:solidFill>
                <a:sym typeface="Georgia"/>
              </a:rPr>
              <a:t>the residents of the 13 colonies were officially English citizens and 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 dirty="0">
                <a:solidFill>
                  <a:schemeClr val="tx1"/>
                </a:solidFill>
                <a:sym typeface="Georgia"/>
              </a:rPr>
              <a:t>They believed they should receive the same rights and privileges as those people living in England.  </a:t>
            </a:r>
            <a:endParaRPr dirty="0">
              <a:solidFill>
                <a:schemeClr val="tx1"/>
              </a:solidFill>
            </a:endParaRPr>
          </a:p>
          <a:p>
            <a:pPr marL="548640" marR="0" lvl="1" indent="-27432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lang="en-US" sz="2200" b="0" i="0" u="none" strike="noStrike" cap="none" dirty="0">
                <a:solidFill>
                  <a:schemeClr val="tx1"/>
                </a:solidFill>
                <a:sym typeface="Georgia"/>
              </a:rPr>
              <a:t>The King appointed the leaders in the colonies.</a:t>
            </a:r>
            <a:endParaRPr dirty="0">
              <a:solidFill>
                <a:schemeClr val="tx1"/>
              </a:solidFill>
            </a:endParaRPr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8" name="Google Shape;228;p21" descr="http://upload.wikimedia.org/wikipedia/commons/b/b1/George_III_in_Coronation_Rob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524000"/>
            <a:ext cx="3429000" cy="4978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595</Words>
  <Application>Microsoft Macintosh PowerPoint</Application>
  <PresentationFormat>On-screen Show (4:3)</PresentationFormat>
  <Paragraphs>48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Noto Sans Symbols</vt:lpstr>
      <vt:lpstr>Civic</vt:lpstr>
      <vt:lpstr>The North American Colonies</vt:lpstr>
      <vt:lpstr>Jamestown, Virginia 1607</vt:lpstr>
      <vt:lpstr>Plymouth Massachusetts</vt:lpstr>
      <vt:lpstr>Massachusetts Bay</vt:lpstr>
      <vt:lpstr>The rest of the Colonies</vt:lpstr>
      <vt:lpstr>Region Difference among the Colonies</vt:lpstr>
      <vt:lpstr>PowerPoint Presentation</vt:lpstr>
      <vt:lpstr>Triangle Trade Routes</vt:lpstr>
      <vt:lpstr>The Colonists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cp:lastModifiedBy>Taylor Hunter</cp:lastModifiedBy>
  <cp:revision>2</cp:revision>
  <dcterms:modified xsi:type="dcterms:W3CDTF">2019-01-24T20:21:31Z</dcterms:modified>
</cp:coreProperties>
</file>