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05"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90"/>
  </p:normalViewPr>
  <p:slideViewPr>
    <p:cSldViewPr snapToGrid="0" snapToObjects="1">
      <p:cViewPr varScale="1">
        <p:scale>
          <a:sx n="76" d="100"/>
          <a:sy n="76" d="100"/>
        </p:scale>
        <p:origin x="216"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325951D-40A4-4345-81A3-1D413938CA4E}"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381447068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25951D-40A4-4345-81A3-1D413938CA4E}"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5699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25951D-40A4-4345-81A3-1D413938CA4E}"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22474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25951D-40A4-4345-81A3-1D413938CA4E}"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30764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325951D-40A4-4345-81A3-1D413938CA4E}"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9356649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325951D-40A4-4345-81A3-1D413938CA4E}" type="datetimeFigureOut">
              <a:rPr lang="en-US" smtClean="0"/>
              <a:t>10/15/19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66154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325951D-40A4-4345-81A3-1D413938CA4E}"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4A694-0D49-B744-8BD3-1D05CA21E49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6114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25951D-40A4-4345-81A3-1D413938CA4E}" type="datetimeFigureOut">
              <a:rPr lang="en-US" smtClean="0"/>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52143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5951D-40A4-4345-81A3-1D413938CA4E}" type="datetimeFigureOut">
              <a:rPr lang="en-US" smtClean="0"/>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3575612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A325951D-40A4-4345-81A3-1D413938CA4E}" type="datetimeFigureOut">
              <a:rPr lang="en-US" smtClean="0"/>
              <a:t>10/15/19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09360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325951D-40A4-4345-81A3-1D413938CA4E}" type="datetimeFigureOut">
              <a:rPr lang="en-US" smtClean="0"/>
              <a:t>10/15/19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324A694-0D49-B744-8BD3-1D05CA21E493}" type="slidenum">
              <a:rPr lang="en-US" smtClean="0"/>
              <a:t>‹#›</a:t>
            </a:fld>
            <a:endParaRPr lang="en-US"/>
          </a:p>
        </p:txBody>
      </p:sp>
    </p:spTree>
    <p:extLst>
      <p:ext uri="{BB962C8B-B14F-4D97-AF65-F5344CB8AC3E}">
        <p14:creationId xmlns:p14="http://schemas.microsoft.com/office/powerpoint/2010/main" val="1027611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325951D-40A4-4345-81A3-1D413938CA4E}" type="datetimeFigureOut">
              <a:rPr lang="en-US" smtClean="0"/>
              <a:t>10/15/19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324A694-0D49-B744-8BD3-1D05CA21E493}" type="slidenum">
              <a:rPr lang="en-US" smtClean="0"/>
              <a:t>‹#›</a:t>
            </a:fld>
            <a:endParaRPr lang="en-US"/>
          </a:p>
        </p:txBody>
      </p:sp>
    </p:spTree>
    <p:extLst>
      <p:ext uri="{BB962C8B-B14F-4D97-AF65-F5344CB8AC3E}">
        <p14:creationId xmlns:p14="http://schemas.microsoft.com/office/powerpoint/2010/main" val="4248724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DA0E-7264-A440-9B19-9DCC46053B95}"/>
              </a:ext>
            </a:extLst>
          </p:cNvPr>
          <p:cNvSpPr>
            <a:spLocks noGrp="1"/>
          </p:cNvSpPr>
          <p:nvPr>
            <p:ph type="title"/>
          </p:nvPr>
        </p:nvSpPr>
        <p:spPr>
          <a:xfrm>
            <a:off x="2058608" y="153810"/>
            <a:ext cx="7729728" cy="657074"/>
          </a:xfrm>
        </p:spPr>
        <p:txBody>
          <a:bodyPr>
            <a:normAutofit fontScale="90000"/>
          </a:bodyPr>
          <a:lstStyle/>
          <a:p>
            <a:r>
              <a:rPr lang="en-US" dirty="0"/>
              <a:t>Bell Ringer #3: 10/15/19</a:t>
            </a:r>
          </a:p>
        </p:txBody>
      </p:sp>
      <p:sp>
        <p:nvSpPr>
          <p:cNvPr id="3" name="Content Placeholder 2">
            <a:extLst>
              <a:ext uri="{FF2B5EF4-FFF2-40B4-BE49-F238E27FC236}">
                <a16:creationId xmlns:a16="http://schemas.microsoft.com/office/drawing/2014/main" id="{60210956-2997-E54F-9B7F-899FD5C69936}"/>
              </a:ext>
            </a:extLst>
          </p:cNvPr>
          <p:cNvSpPr>
            <a:spLocks noGrp="1"/>
          </p:cNvSpPr>
          <p:nvPr>
            <p:ph idx="1"/>
          </p:nvPr>
        </p:nvSpPr>
        <p:spPr>
          <a:xfrm>
            <a:off x="534838" y="810884"/>
            <a:ext cx="11317855" cy="5893306"/>
          </a:xfrm>
        </p:spPr>
        <p:txBody>
          <a:bodyPr>
            <a:normAutofit/>
          </a:bodyPr>
          <a:lstStyle/>
          <a:p>
            <a:pPr marL="0" indent="0" algn="ctr">
              <a:buNone/>
            </a:pPr>
            <a:r>
              <a:rPr lang="en-US" sz="2400" i="1" dirty="0"/>
              <a:t>Let the men we are seeking be very bold stern and always among the first, where the enemy are to be seen;  and in every other place, gentle, modest, reserved, above all things avoiding ostentation (showiness) and that impudent (bold) self-praise by which men ever excite hatred and disgust in all who hear them…</a:t>
            </a:r>
          </a:p>
          <a:p>
            <a:pPr marL="0" indent="0" algn="ctr">
              <a:buNone/>
            </a:pPr>
            <a:r>
              <a:rPr lang="en-US" sz="2400" i="1" dirty="0"/>
              <a:t>I would have him more than passably accomplished in letters, at least in those studies that are called the humanities, and conversant not only with the Latin language but for Greek, for the sake of the many different things that have been admirable written therein.  Let him be well versed in the poets, and not less in the orators and historians, and also proficient in writing, prose and verse</a:t>
            </a:r>
            <a:r>
              <a:rPr lang="en-US" sz="2400" dirty="0"/>
              <a:t>. – Baldassare Castiglione, </a:t>
            </a:r>
            <a:r>
              <a:rPr lang="en-US" sz="2400" i="1" dirty="0"/>
              <a:t>The Courtier</a:t>
            </a:r>
          </a:p>
          <a:p>
            <a:pPr marL="0" indent="0" fontAlgn="base">
              <a:buNone/>
            </a:pPr>
            <a:r>
              <a:rPr lang="en-US" sz="2400" b="1" dirty="0"/>
              <a:t>1. Castiglione is describing what type of well-rounded, accomplished person?</a:t>
            </a:r>
          </a:p>
          <a:p>
            <a:pPr marL="0" indent="0" fontAlgn="base">
              <a:buNone/>
            </a:pPr>
            <a:r>
              <a:rPr lang="en-US" sz="2400" b="1" dirty="0"/>
              <a:t>2. Which of the following is not considered to be a vital attribute (characteristic) for a courtier?</a:t>
            </a:r>
          </a:p>
          <a:p>
            <a:pPr marL="571500" lvl="1" indent="-342900" fontAlgn="base">
              <a:buAutoNum type="alphaLcParenR"/>
            </a:pPr>
            <a:r>
              <a:rPr lang="en-US" sz="2000" dirty="0"/>
              <a:t>Well-read in Greek and Latin	          b) Modest and gentle in nature         c) Successful businessman</a:t>
            </a:r>
            <a:endParaRPr lang="en-US" sz="2400" dirty="0"/>
          </a:p>
          <a:p>
            <a:pPr marL="0" indent="0">
              <a:buNone/>
            </a:pPr>
            <a:r>
              <a:rPr lang="en-US" sz="2400" b="1" dirty="0"/>
              <a:t>3. How did the invention of the Printing press change literacy rates? </a:t>
            </a:r>
          </a:p>
        </p:txBody>
      </p:sp>
    </p:spTree>
    <p:extLst>
      <p:ext uri="{BB962C8B-B14F-4D97-AF65-F5344CB8AC3E}">
        <p14:creationId xmlns:p14="http://schemas.microsoft.com/office/powerpoint/2010/main" val="374384336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0</TotalTime>
  <Words>30</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Gill Sans MT</vt:lpstr>
      <vt:lpstr>Parcel</vt:lpstr>
      <vt:lpstr>Bell Ringer #3: 10/15/19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Ringer #3: 10/15/19</dc:title>
  <dc:creator>Taylor Hunter</dc:creator>
  <cp:lastModifiedBy>Taylor Hunter</cp:lastModifiedBy>
  <cp:revision>1</cp:revision>
  <dcterms:created xsi:type="dcterms:W3CDTF">2019-10-16T01:17:26Z</dcterms:created>
  <dcterms:modified xsi:type="dcterms:W3CDTF">2019-10-16T01:18:20Z</dcterms:modified>
</cp:coreProperties>
</file>