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/>
    <p:restoredTop sz="94643"/>
  </p:normalViewPr>
  <p:slideViewPr>
    <p:cSldViewPr snapToGrid="0" snapToObjects="1">
      <p:cViewPr varScale="1">
        <p:scale>
          <a:sx n="85" d="100"/>
          <a:sy n="85" d="100"/>
        </p:scale>
        <p:origin x="19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0416-C380-2540-A531-1139DB81337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A044-A180-5D42-97B6-9F684E70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72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0416-C380-2540-A531-1139DB81337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A044-A180-5D42-97B6-9F684E70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98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0416-C380-2540-A531-1139DB81337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A044-A180-5D42-97B6-9F684E70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4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0416-C380-2540-A531-1139DB81337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A044-A180-5D42-97B6-9F684E70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0416-C380-2540-A531-1139DB81337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A044-A180-5D42-97B6-9F684E70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41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0416-C380-2540-A531-1139DB81337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A044-A180-5D42-97B6-9F684E70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3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0416-C380-2540-A531-1139DB81337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A044-A180-5D42-97B6-9F684E70BC8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32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0416-C380-2540-A531-1139DB81337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A044-A180-5D42-97B6-9F684E70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0416-C380-2540-A531-1139DB81337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A044-A180-5D42-97B6-9F684E70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8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00416-C380-2540-A531-1139DB81337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A044-A180-5D42-97B6-9F684E70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1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CA00416-C380-2540-A531-1139DB81337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DA044-A180-5D42-97B6-9F684E70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13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CA00416-C380-2540-A531-1139DB813372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18DA044-A180-5D42-97B6-9F684E70B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2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5FCdx7Dn0o" TargetMode="External"/><Relationship Id="rId2" Type="http://schemas.openxmlformats.org/officeDocument/2006/relationships/hyperlink" Target="https://www.youtube.com/watch?v=WbcxZM32Zr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4461D-D7EA-914C-A973-ED74F793B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543BB-204E-514A-99A0-ECCAC608A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/>
              <a:t>Which of the following was </a:t>
            </a:r>
            <a:r>
              <a:rPr lang="en-US" b="1" dirty="0"/>
              <a:t>NOT</a:t>
            </a:r>
            <a:r>
              <a:rPr lang="en-US" dirty="0"/>
              <a:t> a plank in the Populist Platform?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Government regulation of railroads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Using only gold for currency</a:t>
            </a:r>
          </a:p>
          <a:p>
            <a:pPr marL="571500" lvl="1" indent="-342900">
              <a:buFont typeface="+mj-lt"/>
              <a:buAutoNum type="alphaLcParenR"/>
            </a:pPr>
            <a:r>
              <a:rPr lang="en-US" dirty="0"/>
              <a:t>Shorter workdays for all workers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What is the difference between </a:t>
            </a:r>
            <a:r>
              <a:rPr lang="en-US" b="1" dirty="0"/>
              <a:t>bimetallism</a:t>
            </a:r>
            <a:r>
              <a:rPr lang="en-US" dirty="0"/>
              <a:t> and the </a:t>
            </a:r>
            <a:r>
              <a:rPr lang="en-US" b="1" dirty="0"/>
              <a:t>gold standard</a:t>
            </a:r>
            <a:r>
              <a:rPr lang="en-US" dirty="0"/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What was the main purpose of the Farmer’s Alliance?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23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1F7CF-3C8E-E440-B213-A49BEDF50A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Buffalo Soldiers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C22F45-0360-0F4B-A5B1-FBBCC8A217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</a:t>
            </a:r>
          </a:p>
        </p:txBody>
      </p:sp>
    </p:spTree>
    <p:extLst>
      <p:ext uri="{BB962C8B-B14F-4D97-AF65-F5344CB8AC3E}">
        <p14:creationId xmlns:p14="http://schemas.microsoft.com/office/powerpoint/2010/main" val="281326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F6A41-5F33-CE40-AC70-A0442733F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2FF9C-4D80-0E43-A83E-3BA7E699D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953392"/>
            <a:ext cx="4304575" cy="3502394"/>
          </a:xfrm>
        </p:spPr>
        <p:txBody>
          <a:bodyPr/>
          <a:lstStyle/>
          <a:p>
            <a:r>
              <a:rPr lang="en-US" dirty="0"/>
              <a:t>Members of the 10th Cavalry Regiment of the United States Army, formed on September 21, 1866. </a:t>
            </a:r>
          </a:p>
          <a:p>
            <a:r>
              <a:rPr lang="en-US" dirty="0"/>
              <a:t>This nickname was given to the Black Cavalry by Native American tribes who fought in the Indian Wars</a:t>
            </a:r>
          </a:p>
          <a:p>
            <a:r>
              <a:rPr lang="en-US" dirty="0"/>
              <a:t>Part of the first official peacetime military for the US</a:t>
            </a:r>
          </a:p>
          <a:p>
            <a:r>
              <a:rPr lang="en-US" dirty="0"/>
              <a:t>First African American Regiment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E5B002-3F1C-074A-9D8E-8ED66644B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013" y="2638044"/>
            <a:ext cx="4649107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88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9D49DE-478E-1440-85DA-07F653087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72804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Video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50B34-EB9A-2C43-AC76-CEA1E4A85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hlinkClick r:id="rId2"/>
              </a:rPr>
              <a:t>https://www.youtube.com/watch?v=WbcxZM32ZrQ</a:t>
            </a:r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Bob Marley </a:t>
            </a:r>
          </a:p>
          <a:p>
            <a:pPr lvl="1"/>
            <a:r>
              <a:rPr lang="en-US">
                <a:solidFill>
                  <a:schemeClr val="bg1"/>
                </a:solidFill>
                <a:hlinkClick r:id="rId3"/>
              </a:rPr>
              <a:t>https://www.youtube.com/watch?v=S5FCdx7Dn0o</a:t>
            </a:r>
            <a:endParaRPr lang="en-US">
              <a:solidFill>
                <a:schemeClr val="bg1"/>
              </a:solidFill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56A08D-122F-9B4C-89A3-D6D2142392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00221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137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Parcel</vt:lpstr>
      <vt:lpstr>Bell Ringer #7</vt:lpstr>
      <vt:lpstr>Buffalo Soldiers</vt:lpstr>
      <vt:lpstr>Definition </vt:lpstr>
      <vt:lpstr>Video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 #7</dc:title>
  <dc:creator>Taylor Hunter</dc:creator>
  <cp:lastModifiedBy>Taylor Hunter</cp:lastModifiedBy>
  <cp:revision>1</cp:revision>
  <dcterms:created xsi:type="dcterms:W3CDTF">2019-01-31T01:55:59Z</dcterms:created>
  <dcterms:modified xsi:type="dcterms:W3CDTF">2019-01-31T01:58:25Z</dcterms:modified>
</cp:coreProperties>
</file>