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79" r:id="rId2"/>
    <p:sldId id="256" r:id="rId3"/>
    <p:sldId id="267" r:id="rId4"/>
    <p:sldId id="280" r:id="rId5"/>
    <p:sldId id="269" r:id="rId6"/>
    <p:sldId id="273" r:id="rId7"/>
    <p:sldId id="274" r:id="rId8"/>
    <p:sldId id="258" r:id="rId9"/>
    <p:sldId id="275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0"/>
    <p:restoredTop sz="94643"/>
  </p:normalViewPr>
  <p:slideViewPr>
    <p:cSldViewPr snapToGrid="0" snapToObjects="1">
      <p:cViewPr varScale="1">
        <p:scale>
          <a:sx n="91" d="100"/>
          <a:sy n="91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55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1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65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8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6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0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6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5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7553E8B-C035-2A40-81FB-478F5BE6BBC1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F860C3F-E860-6E42-824A-5CB0005D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RaJXg_B_uc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3CCC8-7908-474E-B457-DB71778BF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#6</a:t>
            </a:r>
            <a:br>
              <a:rPr lang="en-US" dirty="0"/>
            </a:br>
            <a:r>
              <a:rPr lang="en-US" sz="2000" dirty="0"/>
              <a:t>2/25/19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C39B39-7363-0F44-B787-6ABDDD3A4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Roosevelt in a nutshell:</a:t>
            </a:r>
          </a:p>
          <a:p>
            <a:pPr lvl="1"/>
            <a:r>
              <a:rPr lang="en-US" sz="1800" dirty="0">
                <a:hlinkClick r:id="rId2"/>
              </a:rPr>
              <a:t>https://www.youtube.com/watch?v=jRaJXg_B_uc</a:t>
            </a:r>
            <a:endParaRPr lang="en-US" sz="1800" dirty="0"/>
          </a:p>
          <a:p>
            <a:r>
              <a:rPr lang="en-US" dirty="0"/>
              <a:t>After we watch this short clip, answer the following question (Answer must be at least 2 COMPLETE sentences):</a:t>
            </a:r>
          </a:p>
          <a:p>
            <a:endParaRPr lang="en-US" dirty="0"/>
          </a:p>
          <a:p>
            <a:pPr marL="228600" lvl="1" indent="0" algn="ctr">
              <a:buNone/>
            </a:pPr>
            <a:r>
              <a:rPr lang="en-US" sz="2400" dirty="0"/>
              <a:t>“What is one thing you find interesting about the life or actions of T.R. and why??</a:t>
            </a:r>
          </a:p>
        </p:txBody>
      </p:sp>
    </p:spTree>
    <p:extLst>
      <p:ext uri="{BB962C8B-B14F-4D97-AF65-F5344CB8AC3E}">
        <p14:creationId xmlns:p14="http://schemas.microsoft.com/office/powerpoint/2010/main" val="215423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940" y="1266092"/>
            <a:ext cx="8084280" cy="528109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Having taken care of tariffs, Wilson turned his attention to reforming the banking system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The country had no central authority to supervise the banks. 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Wilson pushed Congress to pass the </a:t>
            </a:r>
            <a:r>
              <a:rPr lang="en-US" sz="2400" b="1" u="sng" dirty="0">
                <a:solidFill>
                  <a:srgbClr val="0000FF"/>
                </a:solidFill>
              </a:rPr>
              <a:t>Federal Reserve Act (1913).  </a:t>
            </a:r>
          </a:p>
          <a:p>
            <a:pPr marL="914400" lvl="1" indent="-457200">
              <a:lnSpc>
                <a:spcPct val="110000"/>
              </a:lnSpc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Established economic stability in the U.S. by introducing the Central Bank to oversee monetary policy. 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Protects the American economy from having too much money in the hands of one person, bank, or region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/>
              <a:t>The </a:t>
            </a:r>
            <a:r>
              <a:rPr lang="en-US" sz="2400" b="1" dirty="0"/>
              <a:t>Federal Reserve Act</a:t>
            </a:r>
            <a:r>
              <a:rPr lang="en-US" sz="2400" dirty="0"/>
              <a:t> is perhaps one of the most influential laws concerning the U.S. financial system.</a:t>
            </a:r>
            <a:endParaRPr lang="en-US" sz="3600" dirty="0"/>
          </a:p>
          <a:p>
            <a:pPr marL="914400" lvl="1" indent="-457200">
              <a:buFont typeface="Arial"/>
              <a:buChar char="•"/>
            </a:pPr>
            <a:endParaRPr lang="en-US" sz="2400" dirty="0"/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BB68A1-97E4-2C43-A937-FFF441B83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220" y="310813"/>
            <a:ext cx="1974121" cy="19741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A4A42D-899D-794B-8B37-3BA4D9FD941F}"/>
              </a:ext>
            </a:extLst>
          </p:cNvPr>
          <p:cNvSpPr txBox="1"/>
          <p:nvPr/>
        </p:nvSpPr>
        <p:spPr>
          <a:xfrm>
            <a:off x="2146074" y="188288"/>
            <a:ext cx="6386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Banking Policy: Federal Reserve Act </a:t>
            </a:r>
          </a:p>
        </p:txBody>
      </p:sp>
    </p:spTree>
    <p:extLst>
      <p:ext uri="{BB962C8B-B14F-4D97-AF65-F5344CB8AC3E}">
        <p14:creationId xmlns:p14="http://schemas.microsoft.com/office/powerpoint/2010/main" val="234270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284" y="321994"/>
            <a:ext cx="8316792" cy="615364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Under Wilson’s presidency, workers received more protection under the </a:t>
            </a:r>
            <a:r>
              <a:rPr lang="en-US" sz="2400" u="sng" dirty="0"/>
              <a:t>Workingman’s Compensation Act </a:t>
            </a:r>
            <a:r>
              <a:rPr lang="en-US" sz="2400" dirty="0"/>
              <a:t>(1916) </a:t>
            </a:r>
            <a:r>
              <a:rPr lang="en-US" sz="2400" dirty="0">
                <a:sym typeface="Wingdings"/>
              </a:rPr>
              <a:t> gave wages to temporarily disabled civil service employees</a:t>
            </a:r>
          </a:p>
          <a:p>
            <a:pPr marL="457200" indent="-4572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sym typeface="Wingdings"/>
              </a:rPr>
              <a:t>19</a:t>
            </a:r>
            <a:r>
              <a:rPr lang="en-US" sz="2400" b="1" baseline="30000" dirty="0">
                <a:solidFill>
                  <a:srgbClr val="0000FF"/>
                </a:solidFill>
                <a:sym typeface="Wingdings"/>
              </a:rPr>
              <a:t>th</a:t>
            </a:r>
            <a:r>
              <a:rPr lang="en-US" sz="2400" b="1" dirty="0">
                <a:solidFill>
                  <a:srgbClr val="0000FF"/>
                </a:solidFill>
                <a:sym typeface="Wingdings"/>
              </a:rPr>
              <a:t> Amendment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was ratified under Wilson’s presidency  Women helped with the war effort so Congress gave them a right to vote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575123-EA4F-5E4F-BBCF-CEBF26C55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340" y="2819527"/>
            <a:ext cx="6592326" cy="371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0EE62-ED3B-AB49-B77D-2F5C09C495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Progressive Presidents pt.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37FBF-6B25-2B4D-AB82-06F836A636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</a:t>
            </a:r>
          </a:p>
          <a:p>
            <a:r>
              <a:rPr lang="en-US" dirty="0"/>
              <a:t>EQ:  Who were the Progressive Presidents and what made them progressive?</a:t>
            </a:r>
          </a:p>
        </p:txBody>
      </p:sp>
    </p:spTree>
    <p:extLst>
      <p:ext uri="{BB962C8B-B14F-4D97-AF65-F5344CB8AC3E}">
        <p14:creationId xmlns:p14="http://schemas.microsoft.com/office/powerpoint/2010/main" val="31635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719"/>
            <a:ext cx="7115114" cy="1117355"/>
          </a:xfrm>
        </p:spPr>
        <p:txBody>
          <a:bodyPr>
            <a:normAutofit/>
          </a:bodyPr>
          <a:lstStyle/>
          <a:p>
            <a:r>
              <a:rPr lang="en-US" dirty="0"/>
              <a:t>President William Taft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199" y="1395512"/>
            <a:ext cx="8087130" cy="509597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/>
              <a:t>TR decided not to run for a third term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Still a strong force in the Republican Party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/>
              <a:t>Backed his Secretary of War, William Taft, to be elected president 1908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b="1" dirty="0">
                <a:solidFill>
                  <a:srgbClr val="0000FF"/>
                </a:solidFill>
              </a:rPr>
              <a:t>TR hoped Taft would continue his Square Deal Policies</a:t>
            </a:r>
          </a:p>
        </p:txBody>
      </p:sp>
      <p:pic>
        <p:nvPicPr>
          <p:cNvPr id="4" name="Picture 3" descr="13.4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227" y="3842802"/>
            <a:ext cx="2131203" cy="28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5D6A-6340-7740-8B60-137869824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2307"/>
            <a:ext cx="7729728" cy="1188720"/>
          </a:xfrm>
        </p:spPr>
        <p:txBody>
          <a:bodyPr/>
          <a:lstStyle/>
          <a:p>
            <a:r>
              <a:rPr lang="en-US" dirty="0"/>
              <a:t>Taft had his own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E34F8-6654-5D4D-86CA-3899ECBEC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81029"/>
            <a:ext cx="7729728" cy="5084664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sz="1900" b="1" dirty="0">
                <a:solidFill>
                  <a:srgbClr val="0000FF"/>
                </a:solidFill>
              </a:rPr>
              <a:t>Taft</a:t>
            </a:r>
            <a:r>
              <a:rPr lang="en-US" sz="1900" dirty="0"/>
              <a:t> was even more aggressive in “Trust Busting”</a:t>
            </a:r>
          </a:p>
          <a:p>
            <a:pPr marL="1485900" lvl="2" indent="-342900">
              <a:buFont typeface="Arial"/>
              <a:buChar char="•"/>
            </a:pPr>
            <a:r>
              <a:rPr lang="en-US" sz="1900" b="1" dirty="0">
                <a:solidFill>
                  <a:schemeClr val="tx1"/>
                </a:solidFill>
              </a:rPr>
              <a:t>No more difference between “bad trusts” and “good trusts”</a:t>
            </a:r>
          </a:p>
          <a:p>
            <a:pPr marL="1485900" lvl="2" indent="-342900">
              <a:buFont typeface="Arial"/>
              <a:buChar char="•"/>
            </a:pPr>
            <a:r>
              <a:rPr lang="en-US" sz="1900" dirty="0"/>
              <a:t>Twice as many lawsuits against corporations as TR</a:t>
            </a:r>
          </a:p>
          <a:p>
            <a:pPr marL="1485900" lvl="2" indent="-342900">
              <a:buFont typeface="Arial"/>
              <a:buChar char="•"/>
            </a:pPr>
            <a:r>
              <a:rPr lang="en-US" sz="1900" b="1" dirty="0">
                <a:solidFill>
                  <a:schemeClr val="tx1"/>
                </a:solidFill>
              </a:rPr>
              <a:t>1911 </a:t>
            </a:r>
            <a:r>
              <a:rPr lang="en-US" sz="1900" b="1" dirty="0">
                <a:solidFill>
                  <a:schemeClr val="tx1"/>
                </a:solidFill>
                <a:sym typeface="Wingdings"/>
              </a:rPr>
              <a:t> Standard Oil Company “busted”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dirty="0">
                <a:sym typeface="Wingdings"/>
              </a:rPr>
              <a:t>Created hypocrisy when he supported SCOTUS’s “rule of reason”  relaxed the harshness of the Sherman Anti-Trust Act</a:t>
            </a:r>
          </a:p>
          <a:p>
            <a:pPr marL="1485900" lvl="2" indent="-342900">
              <a:buFont typeface="Arial"/>
              <a:buChar char="•"/>
            </a:pPr>
            <a:r>
              <a:rPr lang="en-US" sz="1900" dirty="0">
                <a:sym typeface="Wingdings"/>
              </a:rPr>
              <a:t>Allowed big monopolies as long as they did not “unreasonably” force out smaller businesses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b="1" dirty="0">
                <a:solidFill>
                  <a:srgbClr val="0000FF"/>
                </a:solidFill>
                <a:sym typeface="Wingdings"/>
              </a:rPr>
              <a:t>Pushed Congress to propose an income tax</a:t>
            </a:r>
          </a:p>
          <a:p>
            <a:pPr marL="1485900" lvl="2" indent="-342900">
              <a:buFont typeface="Arial"/>
              <a:buChar char="•"/>
            </a:pPr>
            <a:r>
              <a:rPr lang="en-US" sz="1900" b="1" u="sng" dirty="0">
                <a:solidFill>
                  <a:srgbClr val="0000FF"/>
                </a:solidFill>
                <a:sym typeface="Wingdings"/>
              </a:rPr>
              <a:t>Sixteenth Amendment (1913) </a:t>
            </a:r>
            <a:r>
              <a:rPr lang="en-US" sz="1900" b="1" dirty="0">
                <a:solidFill>
                  <a:srgbClr val="0000FF"/>
                </a:solidFill>
                <a:sym typeface="Wingdings"/>
              </a:rPr>
              <a:t>Authorized the federal government to collect an income tax</a:t>
            </a:r>
            <a:endParaRPr lang="en-US" sz="19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6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0" y="329279"/>
            <a:ext cx="8274652" cy="579688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TR was mad about Taft’s agendas and programs he put in place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TR decided to run for a third term </a:t>
            </a:r>
            <a:r>
              <a:rPr lang="en-US" sz="2400" dirty="0"/>
              <a:t>which ended up splitting the Republican Party </a:t>
            </a:r>
            <a:r>
              <a:rPr lang="en-US" sz="2400" dirty="0">
                <a:sym typeface="Wingdings"/>
              </a:rPr>
              <a:t> Conservatives and Progressives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00FF"/>
                </a:solidFill>
                <a:sym typeface="Wingdings"/>
              </a:rPr>
              <a:t>TR’s </a:t>
            </a:r>
            <a:r>
              <a:rPr lang="en-US" sz="2400" b="1" u="sng" dirty="0">
                <a:solidFill>
                  <a:srgbClr val="0000FF"/>
                </a:solidFill>
                <a:sym typeface="Wingdings"/>
              </a:rPr>
              <a:t>New Nationalism </a:t>
            </a:r>
            <a:r>
              <a:rPr lang="en-US" sz="2400" b="1" dirty="0">
                <a:solidFill>
                  <a:srgbClr val="0000FF"/>
                </a:solidFill>
                <a:sym typeface="Wingdings"/>
              </a:rPr>
              <a:t> a program to restore the federal government’s “trust busting” power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Progressives set up the Progressive Party with TR as its nominee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Set up a crazy presidential election in 1912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748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1"/>
            <a:ext cx="7772400" cy="3329653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sz="5400" dirty="0"/>
              <a:t>Woodrow</a:t>
            </a:r>
            <a:r>
              <a:rPr lang="en-US" dirty="0"/>
              <a:t> </a:t>
            </a:r>
            <a:r>
              <a:rPr lang="en-US" sz="5400" dirty="0"/>
              <a:t>Wilson</a:t>
            </a:r>
          </a:p>
        </p:txBody>
      </p:sp>
      <p:pic>
        <p:nvPicPr>
          <p:cNvPr id="4" name="Picture 3" descr="13.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1" y="3558254"/>
            <a:ext cx="7851767" cy="256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7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718"/>
            <a:ext cx="7620000" cy="1099476"/>
          </a:xfrm>
        </p:spPr>
        <p:txBody>
          <a:bodyPr/>
          <a:lstStyle/>
          <a:p>
            <a:r>
              <a:rPr lang="en-US" dirty="0"/>
              <a:t>Election of 1912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940" y="1377415"/>
            <a:ext cx="8406220" cy="5223438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The Republican Party fought with itself over reform and eventually split in 1912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The Republicans who wanted a more involved federal government formed the </a:t>
            </a:r>
            <a:r>
              <a:rPr lang="en-US" sz="2400" dirty="0">
                <a:solidFill>
                  <a:srgbClr val="0000FF"/>
                </a:solidFill>
              </a:rPr>
              <a:t>Progressive Party and nominated TR </a:t>
            </a:r>
            <a:r>
              <a:rPr lang="en-US" sz="2400" dirty="0"/>
              <a:t>as their candidate for President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The traditional Republicans nominated President Taft</a:t>
            </a:r>
            <a:r>
              <a:rPr lang="en-US" sz="2400" dirty="0"/>
              <a:t> as their candidate for the Presidential election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Democrats nominated Woodrow Wilson </a:t>
            </a:r>
            <a:r>
              <a:rPr lang="en-US" sz="2400" dirty="0"/>
              <a:t>as their candidate for POTUS</a:t>
            </a:r>
          </a:p>
        </p:txBody>
      </p:sp>
    </p:spTree>
    <p:extLst>
      <p:ext uri="{BB962C8B-B14F-4D97-AF65-F5344CB8AC3E}">
        <p14:creationId xmlns:p14="http://schemas.microsoft.com/office/powerpoint/2010/main" val="196686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828" y="325347"/>
            <a:ext cx="5229070" cy="6207306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His campaign platform was called </a:t>
            </a:r>
            <a:r>
              <a:rPr lang="en-US" sz="2400" dirty="0">
                <a:solidFill>
                  <a:srgbClr val="0000FF"/>
                </a:solidFill>
              </a:rPr>
              <a:t>the New Freedom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 very similar to TR’s New Nationalism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sym typeface="Wingdings"/>
              </a:rPr>
              <a:t>Wanted strict government control on corporations</a:t>
            </a:r>
          </a:p>
          <a:p>
            <a:pPr marL="914400" lvl="1" indent="-457200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sym typeface="Wingdings"/>
              </a:rPr>
              <a:t>Wanted more opportunities or “freedom” for small businesses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ym typeface="Wingdings"/>
              </a:rPr>
              <a:t>Won the Presidential election by a landslide without gaining majority of popular vote</a:t>
            </a:r>
          </a:p>
          <a:p>
            <a:pPr marL="685800" lvl="1" indent="-457200">
              <a:buFont typeface="Arial"/>
              <a:buChar char="•"/>
            </a:pPr>
            <a:r>
              <a:rPr lang="en-US" sz="2400" b="1" u="sng" dirty="0">
                <a:solidFill>
                  <a:srgbClr val="0000FF"/>
                </a:solidFill>
                <a:sym typeface="Wingdings"/>
              </a:rPr>
              <a:t>Due to the Split Republican Party!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FCD27D-7B9B-C54E-A303-460A0D6DE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81494"/>
            <a:ext cx="5396147" cy="405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.5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65200"/>
            <a:ext cx="8936930" cy="481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660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{CE908770-D708-E440-90DD-C2F1194F89D8}tf10001120</Template>
  <TotalTime>3362</TotalTime>
  <Words>513</Words>
  <Application>Microsoft Macintosh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Bell Ringer #6 2/25/19</vt:lpstr>
      <vt:lpstr>Progressive Presidents pt. 2</vt:lpstr>
      <vt:lpstr>President William Taft</vt:lpstr>
      <vt:lpstr>Taft had his own agenda</vt:lpstr>
      <vt:lpstr>PowerPoint Presentation</vt:lpstr>
      <vt:lpstr> Woodrow Wilson</vt:lpstr>
      <vt:lpstr>Election of 1912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#6 2/25/19</dc:title>
  <dc:creator>Taylor Hunter</dc:creator>
  <cp:lastModifiedBy>Taylor Hunter</cp:lastModifiedBy>
  <cp:revision>8</cp:revision>
  <dcterms:created xsi:type="dcterms:W3CDTF">2019-02-22T18:48:37Z</dcterms:created>
  <dcterms:modified xsi:type="dcterms:W3CDTF">2019-02-25T02:51:10Z</dcterms:modified>
</cp:coreProperties>
</file>