
<file path=[Content_Types].xml><?xml version="1.0" encoding="utf-8"?>
<Types xmlns="http://schemas.openxmlformats.org/package/2006/content-types">
  <Default Extension="fntdata" ContentType="application/x-fontdata"/>
  <Default Extension="gif" ContentType="image/gif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3"/>
  </p:notesMasterIdLst>
  <p:sldIdLst>
    <p:sldId id="279" r:id="rId2"/>
    <p:sldId id="268" r:id="rId3"/>
    <p:sldId id="269" r:id="rId4"/>
    <p:sldId id="270" r:id="rId5"/>
    <p:sldId id="271" r:id="rId6"/>
    <p:sldId id="272" r:id="rId7"/>
    <p:sldId id="273" r:id="rId8"/>
    <p:sldId id="274" r:id="rId9"/>
    <p:sldId id="275" r:id="rId10"/>
    <p:sldId id="277" r:id="rId11"/>
    <p:sldId id="278" r:id="rId12"/>
  </p:sldIdLst>
  <p:sldSz cx="9144000" cy="6858000" type="screen4x3"/>
  <p:notesSz cx="6858000" cy="9144000"/>
  <p:embeddedFontLst>
    <p:embeddedFont>
      <p:font typeface="Rockwell" panose="02060603020205020403" pitchFamily="18" charset="77"/>
      <p:regular r:id="rId14"/>
      <p:bold r:id="rId15"/>
      <p:italic r:id="rId16"/>
      <p:boldItalic r:id="rId1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24732130-D2E5-4F0F-8B65-C6419E626674}">
  <a:tblStyle styleId="{24732130-D2E5-4F0F-8B65-C6419E626674}" styleName="Table_0">
    <a:wholeTbl>
      <a:tcTxStyle b="off" i="off">
        <a:font>
          <a:latin typeface="Rockwell"/>
          <a:ea typeface="Rockwell"/>
          <a:cs typeface="Rockwell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AF0F2"/>
          </a:solidFill>
        </a:fill>
      </a:tcStyle>
    </a:wholeTbl>
    <a:band1H>
      <a:tcTxStyle/>
      <a:tcStyle>
        <a:tcBdr/>
        <a:fill>
          <a:solidFill>
            <a:srgbClr val="D4DFE3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D4DFE3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Rockwell"/>
          <a:ea typeface="Rockwell"/>
          <a:cs typeface="Rockwell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Rockwell"/>
          <a:ea typeface="Rockwell"/>
          <a:cs typeface="Rockwell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Rockwell"/>
          <a:ea typeface="Rockwell"/>
          <a:cs typeface="Rockwell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Rockwell"/>
          <a:ea typeface="Rockwell"/>
          <a:cs typeface="Rockwell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67"/>
    <p:restoredTop sz="94643"/>
  </p:normalViewPr>
  <p:slideViewPr>
    <p:cSldViewPr snapToGrid="0">
      <p:cViewPr varScale="1">
        <p:scale>
          <a:sx n="85" d="100"/>
          <a:sy n="85" d="100"/>
        </p:scale>
        <p:origin x="1448" y="1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4.fntdata"/><Relationship Id="rId2" Type="http://schemas.openxmlformats.org/officeDocument/2006/relationships/slide" Target="slides/slide1.xml"/><Relationship Id="rId16" Type="http://schemas.openxmlformats.org/officeDocument/2006/relationships/font" Target="fonts/font3.fntdata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font" Target="fonts/font2.fntdata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1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6" name="Google Shape;176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Google Shape;237;g43e844aaa6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8" name="Google Shape;238;g43e844aaa6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2" name="Google Shape;182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9" name="Google Shape;189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6" name="Google Shape;196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2" name="Google Shape;202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8" name="Google Shape;208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4" name="Google Shape;214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Google Shape;220;g43e844aaa6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1" name="Google Shape;221;g43e844aaa6_1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g435e90beaf_0_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2" name="Google Shape;232;g435e90beaf_0_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Slide" type="title">
  <p:cSld name="TITLE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3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rgbClr val="707070">
              <a:alpha val="64705"/>
            </a:srgbClr>
          </a:solidFill>
          <a:ln w="11000" cap="rnd" cmpd="sng">
            <a:solidFill>
              <a:srgbClr val="888888">
                <a:alpha val="87843"/>
              </a:srgb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22" name="Google Shape;22;p3"/>
          <p:cNvSpPr txBox="1"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228600" bIns="45700" anchor="b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Clr>
                <a:srgbClr val="CDC8C3"/>
              </a:buClr>
              <a:buSzPts val="4800"/>
              <a:buFont typeface="Rockwell"/>
              <a:buNone/>
              <a:defRPr sz="4800" b="0" i="0" u="none" strike="noStrike" cap="none">
                <a:solidFill>
                  <a:srgbClr val="CDC8C3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246875" bIns="45700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40"/>
              <a:buFont typeface="Noto Sans Symbols"/>
              <a:buNone/>
              <a:defRPr sz="32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R="0" lvl="1" algn="ctr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2340"/>
              <a:buFont typeface="Rockwell"/>
              <a:buNone/>
              <a:defRPr sz="26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marR="0" lvl="2" algn="ctr" rtl="0"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2300"/>
              <a:buFont typeface="Noto Sans Symbols"/>
              <a:buNone/>
              <a:defRPr sz="23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marR="0" lvl="3" algn="ctr" rtl="0"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Noto Sans Symbols"/>
              <a:buNone/>
              <a:defRPr sz="20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marR="0" lvl="4" algn="ctr" rtl="0"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900"/>
              <a:buFont typeface="Noto Sans Symbols"/>
              <a:buNone/>
              <a:defRPr sz="19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marR="0" lvl="5" algn="ctr" rtl="0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800"/>
              <a:buFont typeface="Noto Sans Symbols"/>
              <a:buNone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marR="0" lvl="6" algn="ctr" rtl="0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600"/>
              <a:buFont typeface="Noto Sans Symbols"/>
              <a:buNone/>
              <a:defRPr sz="16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marR="0" lvl="7" algn="ctr" rtl="0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600"/>
              <a:buFont typeface="Noto Sans Symbols"/>
              <a:buNone/>
              <a:defRPr sz="16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marR="0" lvl="8" algn="ctr" rtl="0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600"/>
              <a:buFont typeface="Noto Sans Symbols"/>
              <a:buNone/>
              <a:defRPr sz="16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dt" idx="10"/>
          </p:nvPr>
        </p:nvSpPr>
        <p:spPr>
          <a:xfrm>
            <a:off x="5562600" y="6509004"/>
            <a:ext cx="3002280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00" b="0" i="0" u="none" strike="noStrike" cap="none">
                <a:solidFill>
                  <a:srgbClr val="ADADAD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endParaRPr/>
          </a:p>
        </p:txBody>
      </p:sp>
      <p:sp>
        <p:nvSpPr>
          <p:cNvPr id="25" name="Google Shape;25;p3"/>
          <p:cNvSpPr txBox="1">
            <a:spLocks noGrp="1"/>
          </p:cNvSpPr>
          <p:nvPr>
            <p:ph type="sldNum" idx="12"/>
          </p:nvPr>
        </p:nvSpPr>
        <p:spPr>
          <a:xfrm>
            <a:off x="8638952" y="6509004"/>
            <a:ext cx="464288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600" b="0" i="0" u="none" strike="noStrike" cap="none">
                <a:solidFill>
                  <a:srgbClr val="CAC8C6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L="0" marR="0" lvl="1" indent="0" algn="r" rtl="0">
              <a:spcBef>
                <a:spcPts val="0"/>
              </a:spcBef>
              <a:buNone/>
              <a:defRPr sz="1600" b="0" i="0" u="none" strike="noStrike" cap="none">
                <a:solidFill>
                  <a:srgbClr val="CAC8C6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marL="0" marR="0" lvl="2" indent="0" algn="r" rtl="0">
              <a:spcBef>
                <a:spcPts val="0"/>
              </a:spcBef>
              <a:buNone/>
              <a:defRPr sz="1600" b="0" i="0" u="none" strike="noStrike" cap="none">
                <a:solidFill>
                  <a:srgbClr val="CAC8C6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marL="0" marR="0" lvl="3" indent="0" algn="r" rtl="0">
              <a:spcBef>
                <a:spcPts val="0"/>
              </a:spcBef>
              <a:buNone/>
              <a:defRPr sz="1600" b="0" i="0" u="none" strike="noStrike" cap="none">
                <a:solidFill>
                  <a:srgbClr val="CAC8C6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marL="0" marR="0" lvl="4" indent="0" algn="r" rtl="0">
              <a:spcBef>
                <a:spcPts val="0"/>
              </a:spcBef>
              <a:buNone/>
              <a:defRPr sz="1600" b="0" i="0" u="none" strike="noStrike" cap="none">
                <a:solidFill>
                  <a:srgbClr val="CAC8C6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marL="0" marR="0" lvl="5" indent="0" algn="r" rtl="0">
              <a:spcBef>
                <a:spcPts val="0"/>
              </a:spcBef>
              <a:buNone/>
              <a:defRPr sz="1600" b="0" i="0" u="none" strike="noStrike" cap="none">
                <a:solidFill>
                  <a:srgbClr val="CAC8C6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marL="0" marR="0" lvl="6" indent="0" algn="r" rtl="0">
              <a:spcBef>
                <a:spcPts val="0"/>
              </a:spcBef>
              <a:buNone/>
              <a:defRPr sz="1600" b="0" i="0" u="none" strike="noStrike" cap="none">
                <a:solidFill>
                  <a:srgbClr val="CAC8C6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marL="0" marR="0" lvl="7" indent="0" algn="r" rtl="0">
              <a:spcBef>
                <a:spcPts val="0"/>
              </a:spcBef>
              <a:buNone/>
              <a:defRPr sz="1600" b="0" i="0" u="none" strike="noStrike" cap="none">
                <a:solidFill>
                  <a:srgbClr val="CAC8C6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marL="0" marR="0" lvl="8" indent="0" algn="r" rtl="0">
              <a:spcBef>
                <a:spcPts val="0"/>
              </a:spcBef>
              <a:buNone/>
              <a:defRPr sz="1600" b="0" i="0" u="none" strike="noStrike" cap="none">
                <a:solidFill>
                  <a:srgbClr val="CAC8C6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6" name="Google Shape;26;p3"/>
          <p:cNvSpPr txBox="1">
            <a:spLocks noGrp="1"/>
          </p:cNvSpPr>
          <p:nvPr>
            <p:ph type="ftr" idx="11"/>
          </p:nvPr>
        </p:nvSpPr>
        <p:spPr>
          <a:xfrm>
            <a:off x="1600200" y="6509004"/>
            <a:ext cx="3907464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300" b="0" i="0" u="none" strike="noStrike" cap="none">
                <a:solidFill>
                  <a:srgbClr val="ADADAD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4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12700" dist="12900" dir="5400000" algn="tl" rotWithShape="0">
              <a:srgbClr val="000000">
                <a:alpha val="74901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29" name="Google Shape;29;p4"/>
          <p:cNvSpPr txBox="1"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Clr>
                <a:srgbClr val="CDC8C3"/>
              </a:buClr>
              <a:buSzPts val="4600"/>
              <a:buFont typeface="Rockwell"/>
              <a:buNone/>
              <a:defRPr sz="4600" b="0" i="0" u="none" strike="noStrike" cap="none">
                <a:solidFill>
                  <a:srgbClr val="CDC8C3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7084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40"/>
              <a:buFont typeface="Noto Sans Symbols"/>
              <a:buChar char="⦿"/>
              <a:defRPr sz="32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L="914400" marR="0" lvl="1" indent="-377190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2340"/>
              <a:buFont typeface="Rockwell"/>
              <a:buChar char="•"/>
              <a:defRPr sz="26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marL="1371600" marR="0" lvl="2" indent="-374650" algn="l" rtl="0"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2300"/>
              <a:buFont typeface="Noto Sans Symbols"/>
              <a:buChar char="⚫"/>
              <a:defRPr sz="23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Noto Sans Symbols"/>
              <a:buChar char="⚫"/>
              <a:defRPr sz="20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marL="2286000" marR="0" lvl="4" indent="-349250" algn="l" rtl="0"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900"/>
              <a:buFont typeface="Noto Sans Symbols"/>
              <a:buChar char="⚫"/>
              <a:defRPr sz="19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marL="2743200" marR="0" lvl="5" indent="-342900" algn="l" rtl="0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800"/>
              <a:buFont typeface="Noto Sans Symbols"/>
              <a:buChar char="⚫"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marL="3200400" marR="0" lvl="6" indent="-330200" algn="l" rtl="0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600"/>
              <a:buFont typeface="Noto Sans Symbols"/>
              <a:buChar char="⚫"/>
              <a:defRPr sz="16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marL="3657600" marR="0" lvl="7" indent="-330200" algn="l" rtl="0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600"/>
              <a:buFont typeface="Noto Sans Symbols"/>
              <a:buChar char="⚫"/>
              <a:defRPr sz="16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marL="4114800" marR="0" lvl="8" indent="-330200" algn="l" rtl="0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600"/>
              <a:buFont typeface="Noto Sans Symbols"/>
              <a:buChar char="⚫"/>
              <a:defRPr sz="16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endParaRPr/>
          </a:p>
        </p:txBody>
      </p:sp>
      <p:sp>
        <p:nvSpPr>
          <p:cNvPr id="31" name="Google Shape;31;p4"/>
          <p:cNvSpPr txBox="1">
            <a:spLocks noGrp="1"/>
          </p:cNvSpPr>
          <p:nvPr>
            <p:ph type="dt" idx="10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00" b="0" i="0" u="none" strike="noStrike" cap="none">
                <a:solidFill>
                  <a:srgbClr val="ADADAD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endParaRPr/>
          </a:p>
        </p:txBody>
      </p:sp>
      <p:sp>
        <p:nvSpPr>
          <p:cNvPr id="32" name="Google Shape;32;p4"/>
          <p:cNvSpPr txBox="1">
            <a:spLocks noGrp="1"/>
          </p:cNvSpPr>
          <p:nvPr>
            <p:ph type="ftr" idx="11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300" b="0" i="0" u="none" strike="noStrike" cap="none">
                <a:solidFill>
                  <a:srgbClr val="ADADAD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endParaRPr/>
          </a:p>
        </p:txBody>
      </p:sp>
      <p:sp>
        <p:nvSpPr>
          <p:cNvPr id="33" name="Google Shape;33;p4"/>
          <p:cNvSpPr txBox="1">
            <a:spLocks noGrp="1"/>
          </p:cNvSpPr>
          <p:nvPr>
            <p:ph type="sldNum" idx="12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600" b="0" i="0" u="none" strike="noStrike" cap="none">
                <a:solidFill>
                  <a:srgbClr val="CAC8C6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L="0" marR="0" lvl="1" indent="0" algn="r" rtl="0">
              <a:spcBef>
                <a:spcPts val="0"/>
              </a:spcBef>
              <a:buNone/>
              <a:defRPr sz="1600" b="0" i="0" u="none" strike="noStrike" cap="none">
                <a:solidFill>
                  <a:srgbClr val="CAC8C6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marL="0" marR="0" lvl="2" indent="0" algn="r" rtl="0">
              <a:spcBef>
                <a:spcPts val="0"/>
              </a:spcBef>
              <a:buNone/>
              <a:defRPr sz="1600" b="0" i="0" u="none" strike="noStrike" cap="none">
                <a:solidFill>
                  <a:srgbClr val="CAC8C6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marL="0" marR="0" lvl="3" indent="0" algn="r" rtl="0">
              <a:spcBef>
                <a:spcPts val="0"/>
              </a:spcBef>
              <a:buNone/>
              <a:defRPr sz="1600" b="0" i="0" u="none" strike="noStrike" cap="none">
                <a:solidFill>
                  <a:srgbClr val="CAC8C6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marL="0" marR="0" lvl="4" indent="0" algn="r" rtl="0">
              <a:spcBef>
                <a:spcPts val="0"/>
              </a:spcBef>
              <a:buNone/>
              <a:defRPr sz="1600" b="0" i="0" u="none" strike="noStrike" cap="none">
                <a:solidFill>
                  <a:srgbClr val="CAC8C6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marL="0" marR="0" lvl="5" indent="0" algn="r" rtl="0">
              <a:spcBef>
                <a:spcPts val="0"/>
              </a:spcBef>
              <a:buNone/>
              <a:defRPr sz="1600" b="0" i="0" u="none" strike="noStrike" cap="none">
                <a:solidFill>
                  <a:srgbClr val="CAC8C6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marL="0" marR="0" lvl="6" indent="0" algn="r" rtl="0">
              <a:spcBef>
                <a:spcPts val="0"/>
              </a:spcBef>
              <a:buNone/>
              <a:defRPr sz="1600" b="0" i="0" u="none" strike="noStrike" cap="none">
                <a:solidFill>
                  <a:srgbClr val="CAC8C6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marL="0" marR="0" lvl="7" indent="0" algn="r" rtl="0">
              <a:spcBef>
                <a:spcPts val="0"/>
              </a:spcBef>
              <a:buNone/>
              <a:defRPr sz="1600" b="0" i="0" u="none" strike="noStrike" cap="none">
                <a:solidFill>
                  <a:srgbClr val="CAC8C6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marL="0" marR="0" lvl="8" indent="0" algn="r" rtl="0">
              <a:spcBef>
                <a:spcPts val="0"/>
              </a:spcBef>
              <a:buNone/>
              <a:defRPr sz="1600" b="0" i="0" u="none" strike="noStrike" cap="none">
                <a:solidFill>
                  <a:srgbClr val="CAC8C6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Section Header" type="secHead">
  <p:cSld name="SECTION_HEADER">
    <p:bg>
      <p:bgPr>
        <a:solidFill>
          <a:schemeClr val="dk2"/>
        </a:solidFill>
        <a:effectLst/>
      </p:bgPr>
    </p:bg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12700" dist="12900" dir="5400000" algn="tl" rotWithShape="0">
              <a:srgbClr val="000000">
                <a:alpha val="74901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40" name="Google Shape;40;p6"/>
          <p:cNvSpPr txBox="1"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100575" bIns="45700" anchor="b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Clr>
                <a:srgbClr val="5DB4D2"/>
              </a:buClr>
              <a:buSzPts val="4000"/>
              <a:buFont typeface="Rockwell"/>
              <a:buNone/>
              <a:defRPr sz="4000" b="1" i="0" u="none" strike="noStrike" cap="none">
                <a:solidFill>
                  <a:srgbClr val="5DB4D2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41" name="Google Shape;41;p6"/>
          <p:cNvSpPr txBox="1"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128000" bIns="45700" anchor="t" anchorCtr="0"/>
          <a:lstStyle>
            <a:lvl1pPr marL="457200" marR="0" lvl="0" indent="-228600" algn="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None/>
              <a:defRPr sz="20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L="914400" marR="0" lvl="1" indent="-228600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1620"/>
              <a:buFont typeface="Rockwell"/>
              <a:buNone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marL="1371600" marR="0" lvl="2" indent="-228600" algn="l" rtl="0"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Noto Sans Symbols"/>
              <a:buNone/>
              <a:defRPr sz="16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marL="1828800" marR="0" lvl="3" indent="-228600" algn="l" rtl="0"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Noto Sans Symbols"/>
              <a:buNone/>
              <a:defRPr sz="14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marL="2286000" marR="0" lvl="4" indent="-228600" algn="l" rtl="0"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Noto Sans Symbols"/>
              <a:buNone/>
              <a:defRPr sz="14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marL="2743200" marR="0" lvl="5" indent="-342900" algn="l" rtl="0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800"/>
              <a:buFont typeface="Noto Sans Symbols"/>
              <a:buChar char="⚫"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marL="3200400" marR="0" lvl="6" indent="-330200" algn="l" rtl="0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600"/>
              <a:buFont typeface="Noto Sans Symbols"/>
              <a:buChar char="⚫"/>
              <a:defRPr sz="16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marL="3657600" marR="0" lvl="7" indent="-330200" algn="l" rtl="0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600"/>
              <a:buFont typeface="Noto Sans Symbols"/>
              <a:buChar char="⚫"/>
              <a:defRPr sz="16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marL="4114800" marR="0" lvl="8" indent="-330200" algn="l" rtl="0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600"/>
              <a:buFont typeface="Noto Sans Symbols"/>
              <a:buChar char="⚫"/>
              <a:defRPr sz="16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dt" idx="10"/>
          </p:nvPr>
        </p:nvSpPr>
        <p:spPr>
          <a:xfrm>
            <a:off x="5562600" y="6513670"/>
            <a:ext cx="3002280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00" b="0" i="0" u="none" strike="noStrike" cap="none">
                <a:solidFill>
                  <a:srgbClr val="ADADAD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sldNum" idx="12"/>
          </p:nvPr>
        </p:nvSpPr>
        <p:spPr>
          <a:xfrm>
            <a:off x="8638952" y="6513670"/>
            <a:ext cx="464288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600" b="0" i="0" u="none" strike="noStrike" cap="none">
                <a:solidFill>
                  <a:srgbClr val="CAC8C6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L="0" marR="0" lvl="1" indent="0" algn="r" rtl="0">
              <a:spcBef>
                <a:spcPts val="0"/>
              </a:spcBef>
              <a:buNone/>
              <a:defRPr sz="1600" b="0" i="0" u="none" strike="noStrike" cap="none">
                <a:solidFill>
                  <a:srgbClr val="CAC8C6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marL="0" marR="0" lvl="2" indent="0" algn="r" rtl="0">
              <a:spcBef>
                <a:spcPts val="0"/>
              </a:spcBef>
              <a:buNone/>
              <a:defRPr sz="1600" b="0" i="0" u="none" strike="noStrike" cap="none">
                <a:solidFill>
                  <a:srgbClr val="CAC8C6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marL="0" marR="0" lvl="3" indent="0" algn="r" rtl="0">
              <a:spcBef>
                <a:spcPts val="0"/>
              </a:spcBef>
              <a:buNone/>
              <a:defRPr sz="1600" b="0" i="0" u="none" strike="noStrike" cap="none">
                <a:solidFill>
                  <a:srgbClr val="CAC8C6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marL="0" marR="0" lvl="4" indent="0" algn="r" rtl="0">
              <a:spcBef>
                <a:spcPts val="0"/>
              </a:spcBef>
              <a:buNone/>
              <a:defRPr sz="1600" b="0" i="0" u="none" strike="noStrike" cap="none">
                <a:solidFill>
                  <a:srgbClr val="CAC8C6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marL="0" marR="0" lvl="5" indent="0" algn="r" rtl="0">
              <a:spcBef>
                <a:spcPts val="0"/>
              </a:spcBef>
              <a:buNone/>
              <a:defRPr sz="1600" b="0" i="0" u="none" strike="noStrike" cap="none">
                <a:solidFill>
                  <a:srgbClr val="CAC8C6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marL="0" marR="0" lvl="6" indent="0" algn="r" rtl="0">
              <a:spcBef>
                <a:spcPts val="0"/>
              </a:spcBef>
              <a:buNone/>
              <a:defRPr sz="1600" b="0" i="0" u="none" strike="noStrike" cap="none">
                <a:solidFill>
                  <a:srgbClr val="CAC8C6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marL="0" marR="0" lvl="7" indent="0" algn="r" rtl="0">
              <a:spcBef>
                <a:spcPts val="0"/>
              </a:spcBef>
              <a:buNone/>
              <a:defRPr sz="1600" b="0" i="0" u="none" strike="noStrike" cap="none">
                <a:solidFill>
                  <a:srgbClr val="CAC8C6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marL="0" marR="0" lvl="8" indent="0" algn="r" rtl="0">
              <a:spcBef>
                <a:spcPts val="0"/>
              </a:spcBef>
              <a:buNone/>
              <a:defRPr sz="1600" b="0" i="0" u="none" strike="noStrike" cap="none">
                <a:solidFill>
                  <a:srgbClr val="CAC8C6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ftr" idx="11"/>
          </p:nvPr>
        </p:nvSpPr>
        <p:spPr>
          <a:xfrm>
            <a:off x="1600200" y="6513670"/>
            <a:ext cx="3907464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300" b="0" i="0" u="none" strike="noStrike" cap="none">
                <a:solidFill>
                  <a:srgbClr val="ADADAD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7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12700" dist="12900" dir="5400000" algn="tl" rotWithShape="0">
              <a:srgbClr val="000000">
                <a:alpha val="74901"/>
              </a:srgbClr>
            </a:outerShdw>
          </a:effectLst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47" name="Google Shape;47;p7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12700" dist="12900" dir="5400000" algn="tl" rotWithShape="0">
              <a:srgbClr val="000000">
                <a:alpha val="74901"/>
              </a:srgbClr>
            </a:outerShdw>
          </a:effectLst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48" name="Google Shape;48;p7"/>
          <p:cNvSpPr txBox="1"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Clr>
                <a:srgbClr val="CDC8C3"/>
              </a:buClr>
              <a:buSzPts val="4600"/>
              <a:buFont typeface="Rockwell"/>
              <a:buNone/>
              <a:defRPr sz="4600" b="0" i="0" u="none" strike="noStrike" cap="none">
                <a:solidFill>
                  <a:srgbClr val="CDC8C3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49" name="Google Shape;49;p7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540"/>
              <a:buFont typeface="Noto Sans Symbols"/>
              <a:buNone/>
              <a:defRPr sz="22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L="914400" marR="0" lvl="1" indent="-228600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Rockwell"/>
              <a:buNone/>
              <a:defRPr sz="2000" b="1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marL="1371600" marR="0" lvl="2" indent="-228600" algn="l" rtl="0"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Noto Sans Symbols"/>
              <a:buNone/>
              <a:defRPr sz="1800" b="1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marL="1828800" marR="0" lvl="3" indent="-228600" algn="l" rtl="0"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Noto Sans Symbols"/>
              <a:buNone/>
              <a:defRPr sz="1600" b="1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marL="2286000" marR="0" lvl="4" indent="-228600" algn="l" rtl="0"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Noto Sans Symbols"/>
              <a:buNone/>
              <a:defRPr sz="1600" b="1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marL="2743200" marR="0" lvl="5" indent="-342900" algn="l" rtl="0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800"/>
              <a:buFont typeface="Noto Sans Symbols"/>
              <a:buChar char="⚫"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marL="3200400" marR="0" lvl="6" indent="-330200" algn="l" rtl="0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600"/>
              <a:buFont typeface="Noto Sans Symbols"/>
              <a:buChar char="⚫"/>
              <a:defRPr sz="16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marL="3657600" marR="0" lvl="7" indent="-330200" algn="l" rtl="0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600"/>
              <a:buFont typeface="Noto Sans Symbols"/>
              <a:buChar char="⚫"/>
              <a:defRPr sz="16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marL="4114800" marR="0" lvl="8" indent="-330200" algn="l" rtl="0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600"/>
              <a:buFont typeface="Noto Sans Symbols"/>
              <a:buChar char="⚫"/>
              <a:defRPr sz="16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endParaRPr/>
          </a:p>
        </p:txBody>
      </p:sp>
      <p:sp>
        <p:nvSpPr>
          <p:cNvPr id="50" name="Google Shape;50;p7"/>
          <p:cNvSpPr txBox="1">
            <a:spLocks noGrp="1"/>
          </p:cNvSpPr>
          <p:nvPr>
            <p:ph type="body" idx="2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540"/>
              <a:buFont typeface="Noto Sans Symbols"/>
              <a:buNone/>
              <a:defRPr sz="22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L="914400" marR="0" lvl="1" indent="-228600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Rockwell"/>
              <a:buNone/>
              <a:defRPr sz="2000" b="1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marL="1371600" marR="0" lvl="2" indent="-228600" algn="l" rtl="0"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Noto Sans Symbols"/>
              <a:buNone/>
              <a:defRPr sz="1800" b="1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marL="1828800" marR="0" lvl="3" indent="-228600" algn="l" rtl="0"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Noto Sans Symbols"/>
              <a:buNone/>
              <a:defRPr sz="1600" b="1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marL="2286000" marR="0" lvl="4" indent="-228600" algn="l" rtl="0"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Noto Sans Symbols"/>
              <a:buNone/>
              <a:defRPr sz="1600" b="1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marL="2743200" marR="0" lvl="5" indent="-342900" algn="l" rtl="0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800"/>
              <a:buFont typeface="Noto Sans Symbols"/>
              <a:buChar char="⚫"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marL="3200400" marR="0" lvl="6" indent="-330200" algn="l" rtl="0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600"/>
              <a:buFont typeface="Noto Sans Symbols"/>
              <a:buChar char="⚫"/>
              <a:defRPr sz="16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marL="3657600" marR="0" lvl="7" indent="-330200" algn="l" rtl="0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600"/>
              <a:buFont typeface="Noto Sans Symbols"/>
              <a:buChar char="⚫"/>
              <a:defRPr sz="16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marL="4114800" marR="0" lvl="8" indent="-330200" algn="l" rtl="0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600"/>
              <a:buFont typeface="Noto Sans Symbols"/>
              <a:buChar char="⚫"/>
              <a:defRPr sz="16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endParaRPr/>
          </a:p>
        </p:txBody>
      </p:sp>
      <p:sp>
        <p:nvSpPr>
          <p:cNvPr id="51" name="Google Shape;51;p7"/>
          <p:cNvSpPr txBox="1">
            <a:spLocks noGrp="1"/>
          </p:cNvSpPr>
          <p:nvPr>
            <p:ph type="body" idx="3"/>
          </p:nvPr>
        </p:nvSpPr>
        <p:spPr>
          <a:xfrm>
            <a:off x="457200" y="2362200"/>
            <a:ext cx="4040188" cy="3941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2639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540"/>
              <a:buFont typeface="Noto Sans Symbols"/>
              <a:buChar char="⦿"/>
              <a:defRPr sz="22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L="914400" marR="0" lvl="1" indent="-342900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Rockwell"/>
              <a:buChar char="•"/>
              <a:defRPr sz="20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marL="1371600" marR="0" lvl="2" indent="-342900" algn="l" rtl="0"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Noto Sans Symbols"/>
              <a:buChar char="⚫"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marL="1828800" marR="0" lvl="3" indent="-330200" algn="l" rtl="0"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Noto Sans Symbols"/>
              <a:buChar char="⚫"/>
              <a:defRPr sz="16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marL="2286000" marR="0" lvl="4" indent="-330200" algn="l" rtl="0"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Noto Sans Symbols"/>
              <a:buChar char="⚫"/>
              <a:defRPr sz="16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marL="2743200" marR="0" lvl="5" indent="-342900" algn="l" rtl="0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800"/>
              <a:buFont typeface="Noto Sans Symbols"/>
              <a:buChar char="⚫"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marL="3200400" marR="0" lvl="6" indent="-330200" algn="l" rtl="0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600"/>
              <a:buFont typeface="Noto Sans Symbols"/>
              <a:buChar char="⚫"/>
              <a:defRPr sz="16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marL="3657600" marR="0" lvl="7" indent="-330200" algn="l" rtl="0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600"/>
              <a:buFont typeface="Noto Sans Symbols"/>
              <a:buChar char="⚫"/>
              <a:defRPr sz="16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marL="4114800" marR="0" lvl="8" indent="-330200" algn="l" rtl="0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600"/>
              <a:buFont typeface="Noto Sans Symbols"/>
              <a:buChar char="⚫"/>
              <a:defRPr sz="16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endParaRPr/>
          </a:p>
        </p:txBody>
      </p:sp>
      <p:sp>
        <p:nvSpPr>
          <p:cNvPr id="52" name="Google Shape;52;p7"/>
          <p:cNvSpPr txBox="1">
            <a:spLocks noGrp="1"/>
          </p:cNvSpPr>
          <p:nvPr>
            <p:ph type="body" idx="4"/>
          </p:nvPr>
        </p:nvSpPr>
        <p:spPr>
          <a:xfrm>
            <a:off x="4645025" y="2362200"/>
            <a:ext cx="4041775" cy="3941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2639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540"/>
              <a:buFont typeface="Noto Sans Symbols"/>
              <a:buChar char="⦿"/>
              <a:defRPr sz="22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L="914400" marR="0" lvl="1" indent="-342900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Rockwell"/>
              <a:buChar char="•"/>
              <a:defRPr sz="20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marL="1371600" marR="0" lvl="2" indent="-342900" algn="l" rtl="0"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Noto Sans Symbols"/>
              <a:buChar char="⚫"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marL="1828800" marR="0" lvl="3" indent="-330200" algn="l" rtl="0"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Noto Sans Symbols"/>
              <a:buChar char="⚫"/>
              <a:defRPr sz="16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marL="2286000" marR="0" lvl="4" indent="-330200" algn="l" rtl="0"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Noto Sans Symbols"/>
              <a:buChar char="⚫"/>
              <a:defRPr sz="16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marL="2743200" marR="0" lvl="5" indent="-342900" algn="l" rtl="0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800"/>
              <a:buFont typeface="Noto Sans Symbols"/>
              <a:buChar char="⚫"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marL="3200400" marR="0" lvl="6" indent="-330200" algn="l" rtl="0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600"/>
              <a:buFont typeface="Noto Sans Symbols"/>
              <a:buChar char="⚫"/>
              <a:defRPr sz="16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marL="3657600" marR="0" lvl="7" indent="-330200" algn="l" rtl="0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600"/>
              <a:buFont typeface="Noto Sans Symbols"/>
              <a:buChar char="⚫"/>
              <a:defRPr sz="16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marL="4114800" marR="0" lvl="8" indent="-330200" algn="l" rtl="0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600"/>
              <a:buFont typeface="Noto Sans Symbols"/>
              <a:buChar char="⚫"/>
              <a:defRPr sz="16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endParaRPr/>
          </a:p>
        </p:txBody>
      </p:sp>
      <p:sp>
        <p:nvSpPr>
          <p:cNvPr id="53" name="Google Shape;53;p7"/>
          <p:cNvSpPr txBox="1">
            <a:spLocks noGrp="1"/>
          </p:cNvSpPr>
          <p:nvPr>
            <p:ph type="dt" idx="10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00" b="0" i="0" u="none" strike="noStrike" cap="none">
                <a:solidFill>
                  <a:srgbClr val="ADADAD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endParaRPr/>
          </a:p>
        </p:txBody>
      </p:sp>
      <p:sp>
        <p:nvSpPr>
          <p:cNvPr id="54" name="Google Shape;54;p7"/>
          <p:cNvSpPr txBox="1">
            <a:spLocks noGrp="1"/>
          </p:cNvSpPr>
          <p:nvPr>
            <p:ph type="ftr" idx="11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300" b="0" i="0" u="none" strike="noStrike" cap="none">
                <a:solidFill>
                  <a:srgbClr val="ADADAD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endParaRPr/>
          </a:p>
        </p:txBody>
      </p:sp>
      <p:sp>
        <p:nvSpPr>
          <p:cNvPr id="55" name="Google Shape;55;p7"/>
          <p:cNvSpPr txBox="1">
            <a:spLocks noGrp="1"/>
          </p:cNvSpPr>
          <p:nvPr>
            <p:ph type="sldNum" idx="12"/>
          </p:nvPr>
        </p:nvSpPr>
        <p:spPr>
          <a:xfrm>
            <a:off x="8641080" y="6514568"/>
            <a:ext cx="464288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600" b="0" i="0" u="none" strike="noStrike" cap="none">
                <a:solidFill>
                  <a:srgbClr val="CAC8C6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L="0" marR="0" lvl="1" indent="0" algn="r" rtl="0">
              <a:spcBef>
                <a:spcPts val="0"/>
              </a:spcBef>
              <a:buNone/>
              <a:defRPr sz="1600" b="0" i="0" u="none" strike="noStrike" cap="none">
                <a:solidFill>
                  <a:srgbClr val="CAC8C6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marL="0" marR="0" lvl="2" indent="0" algn="r" rtl="0">
              <a:spcBef>
                <a:spcPts val="0"/>
              </a:spcBef>
              <a:buNone/>
              <a:defRPr sz="1600" b="0" i="0" u="none" strike="noStrike" cap="none">
                <a:solidFill>
                  <a:srgbClr val="CAC8C6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marL="0" marR="0" lvl="3" indent="0" algn="r" rtl="0">
              <a:spcBef>
                <a:spcPts val="0"/>
              </a:spcBef>
              <a:buNone/>
              <a:defRPr sz="1600" b="0" i="0" u="none" strike="noStrike" cap="none">
                <a:solidFill>
                  <a:srgbClr val="CAC8C6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marL="0" marR="0" lvl="4" indent="0" algn="r" rtl="0">
              <a:spcBef>
                <a:spcPts val="0"/>
              </a:spcBef>
              <a:buNone/>
              <a:defRPr sz="1600" b="0" i="0" u="none" strike="noStrike" cap="none">
                <a:solidFill>
                  <a:srgbClr val="CAC8C6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marL="0" marR="0" lvl="5" indent="0" algn="r" rtl="0">
              <a:spcBef>
                <a:spcPts val="0"/>
              </a:spcBef>
              <a:buNone/>
              <a:defRPr sz="1600" b="0" i="0" u="none" strike="noStrike" cap="none">
                <a:solidFill>
                  <a:srgbClr val="CAC8C6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marL="0" marR="0" lvl="6" indent="0" algn="r" rtl="0">
              <a:spcBef>
                <a:spcPts val="0"/>
              </a:spcBef>
              <a:buNone/>
              <a:defRPr sz="1600" b="0" i="0" u="none" strike="noStrike" cap="none">
                <a:solidFill>
                  <a:srgbClr val="CAC8C6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marL="0" marR="0" lvl="7" indent="0" algn="r" rtl="0">
              <a:spcBef>
                <a:spcPts val="0"/>
              </a:spcBef>
              <a:buNone/>
              <a:defRPr sz="1600" b="0" i="0" u="none" strike="noStrike" cap="none">
                <a:solidFill>
                  <a:srgbClr val="CAC8C6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marL="0" marR="0" lvl="8" indent="0" algn="r" rtl="0">
              <a:spcBef>
                <a:spcPts val="0"/>
              </a:spcBef>
              <a:buNone/>
              <a:defRPr sz="1600" b="0" i="0" u="none" strike="noStrike" cap="none">
                <a:solidFill>
                  <a:srgbClr val="CAC8C6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8"/>
          <p:cNvSpPr txBox="1"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Clr>
                <a:srgbClr val="CDC8C3"/>
              </a:buClr>
              <a:buSzPts val="4600"/>
              <a:buFont typeface="Rockwell"/>
              <a:buNone/>
              <a:defRPr sz="4600" b="0" i="0" u="none" strike="noStrike" cap="none">
                <a:solidFill>
                  <a:srgbClr val="CDC8C3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58" name="Google Shape;58;p8"/>
          <p:cNvSpPr txBox="1">
            <a:spLocks noGrp="1"/>
          </p:cNvSpPr>
          <p:nvPr>
            <p:ph type="dt" idx="10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00" b="0" i="0" u="none" strike="noStrike" cap="none">
                <a:solidFill>
                  <a:srgbClr val="ADADAD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endParaRPr/>
          </a:p>
        </p:txBody>
      </p:sp>
      <p:sp>
        <p:nvSpPr>
          <p:cNvPr id="59" name="Google Shape;59;p8"/>
          <p:cNvSpPr txBox="1">
            <a:spLocks noGrp="1"/>
          </p:cNvSpPr>
          <p:nvPr>
            <p:ph type="ftr" idx="11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300" b="0" i="0" u="none" strike="noStrike" cap="none">
                <a:solidFill>
                  <a:srgbClr val="ADADAD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endParaRPr/>
          </a:p>
        </p:txBody>
      </p:sp>
      <p:sp>
        <p:nvSpPr>
          <p:cNvPr id="60" name="Google Shape;60;p8"/>
          <p:cNvSpPr txBox="1">
            <a:spLocks noGrp="1"/>
          </p:cNvSpPr>
          <p:nvPr>
            <p:ph type="sldNum" idx="12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600" b="0" i="0" u="none" strike="noStrike" cap="none">
                <a:solidFill>
                  <a:srgbClr val="CAC8C6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L="0" marR="0" lvl="1" indent="0" algn="r" rtl="0">
              <a:spcBef>
                <a:spcPts val="0"/>
              </a:spcBef>
              <a:buNone/>
              <a:defRPr sz="1600" b="0" i="0" u="none" strike="noStrike" cap="none">
                <a:solidFill>
                  <a:srgbClr val="CAC8C6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marL="0" marR="0" lvl="2" indent="0" algn="r" rtl="0">
              <a:spcBef>
                <a:spcPts val="0"/>
              </a:spcBef>
              <a:buNone/>
              <a:defRPr sz="1600" b="0" i="0" u="none" strike="noStrike" cap="none">
                <a:solidFill>
                  <a:srgbClr val="CAC8C6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marL="0" marR="0" lvl="3" indent="0" algn="r" rtl="0">
              <a:spcBef>
                <a:spcPts val="0"/>
              </a:spcBef>
              <a:buNone/>
              <a:defRPr sz="1600" b="0" i="0" u="none" strike="noStrike" cap="none">
                <a:solidFill>
                  <a:srgbClr val="CAC8C6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marL="0" marR="0" lvl="4" indent="0" algn="r" rtl="0">
              <a:spcBef>
                <a:spcPts val="0"/>
              </a:spcBef>
              <a:buNone/>
              <a:defRPr sz="1600" b="0" i="0" u="none" strike="noStrike" cap="none">
                <a:solidFill>
                  <a:srgbClr val="CAC8C6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marL="0" marR="0" lvl="5" indent="0" algn="r" rtl="0">
              <a:spcBef>
                <a:spcPts val="0"/>
              </a:spcBef>
              <a:buNone/>
              <a:defRPr sz="1600" b="0" i="0" u="none" strike="noStrike" cap="none">
                <a:solidFill>
                  <a:srgbClr val="CAC8C6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marL="0" marR="0" lvl="6" indent="0" algn="r" rtl="0">
              <a:spcBef>
                <a:spcPts val="0"/>
              </a:spcBef>
              <a:buNone/>
              <a:defRPr sz="1600" b="0" i="0" u="none" strike="noStrike" cap="none">
                <a:solidFill>
                  <a:srgbClr val="CAC8C6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marL="0" marR="0" lvl="7" indent="0" algn="r" rtl="0">
              <a:spcBef>
                <a:spcPts val="0"/>
              </a:spcBef>
              <a:buNone/>
              <a:defRPr sz="1600" b="0" i="0" u="none" strike="noStrike" cap="none">
                <a:solidFill>
                  <a:srgbClr val="CAC8C6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marL="0" marR="0" lvl="8" indent="0" algn="r" rtl="0">
              <a:spcBef>
                <a:spcPts val="0"/>
              </a:spcBef>
              <a:buNone/>
              <a:defRPr sz="1600" b="0" i="0" u="none" strike="noStrike" cap="none">
                <a:solidFill>
                  <a:srgbClr val="CAC8C6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61" name="Google Shape;61;p8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12700" dist="12900" dir="5400000" algn="tl" rotWithShape="0">
              <a:srgbClr val="000000">
                <a:alpha val="74901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Rockwell"/>
              <a:ea typeface="Rockwell"/>
              <a:cs typeface="Rockwell"/>
              <a:sym typeface="Rockwel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Content with Caption" type="objTx">
  <p:cSld name="OBJECT_WITH_CAPTION_TEXT">
    <p:bg>
      <p:bgPr>
        <a:solidFill>
          <a:schemeClr val="dk2"/>
        </a:solidFill>
        <a:effectLst/>
      </p:bgPr>
    </p:bg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9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12700" dist="12900" dir="5400000" algn="tl" rotWithShape="0">
              <a:srgbClr val="000000">
                <a:alpha val="74901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64" name="Google Shape;64;p9"/>
          <p:cNvSpPr txBox="1"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Clr>
                <a:srgbClr val="CDC8C3"/>
              </a:buClr>
              <a:buSzPts val="2000"/>
              <a:buFont typeface="Rockwell"/>
              <a:buNone/>
              <a:defRPr sz="2000" b="1" i="0" u="none" strike="noStrike" cap="none">
                <a:solidFill>
                  <a:srgbClr val="CDC8C3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65" name="Google Shape;65;p9"/>
          <p:cNvSpPr txBox="1">
            <a:spLocks noGrp="1"/>
          </p:cNvSpPr>
          <p:nvPr>
            <p:ph type="body" idx="1"/>
          </p:nvPr>
        </p:nvSpPr>
        <p:spPr>
          <a:xfrm>
            <a:off x="4963136" y="1107560"/>
            <a:ext cx="3931920" cy="106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80"/>
              <a:buFont typeface="Noto Sans Symbols"/>
              <a:buNone/>
              <a:defRPr sz="14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L="914400" marR="0" lvl="1" indent="-228600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1080"/>
              <a:buFont typeface="Rockwell"/>
              <a:buNone/>
              <a:defRPr sz="12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marL="1371600" marR="0" lvl="2" indent="-228600" algn="l" rtl="0"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000"/>
              <a:buFont typeface="Noto Sans Symbols"/>
              <a:buNone/>
              <a:defRPr sz="10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marL="1828800" marR="0" lvl="3" indent="-228600" algn="l" rtl="0"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900"/>
              <a:buFont typeface="Noto Sans Symbols"/>
              <a:buNone/>
              <a:defRPr sz="9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marL="2286000" marR="0" lvl="4" indent="-228600" algn="l" rtl="0"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900"/>
              <a:buFont typeface="Noto Sans Symbols"/>
              <a:buNone/>
              <a:defRPr sz="9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marL="2743200" marR="0" lvl="5" indent="-342900" algn="l" rtl="0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800"/>
              <a:buFont typeface="Noto Sans Symbols"/>
              <a:buChar char="⚫"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marL="3200400" marR="0" lvl="6" indent="-330200" algn="l" rtl="0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600"/>
              <a:buFont typeface="Noto Sans Symbols"/>
              <a:buChar char="⚫"/>
              <a:defRPr sz="16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marL="3657600" marR="0" lvl="7" indent="-330200" algn="l" rtl="0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600"/>
              <a:buFont typeface="Noto Sans Symbols"/>
              <a:buChar char="⚫"/>
              <a:defRPr sz="16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marL="4114800" marR="0" lvl="8" indent="-330200" algn="l" rtl="0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600"/>
              <a:buFont typeface="Noto Sans Symbols"/>
              <a:buChar char="⚫"/>
              <a:defRPr sz="16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endParaRPr/>
          </a:p>
        </p:txBody>
      </p:sp>
      <p:sp>
        <p:nvSpPr>
          <p:cNvPr id="66" name="Google Shape;66;p9"/>
          <p:cNvSpPr txBox="1">
            <a:spLocks noGrp="1"/>
          </p:cNvSpPr>
          <p:nvPr>
            <p:ph type="body" idx="2"/>
          </p:nvPr>
        </p:nvSpPr>
        <p:spPr>
          <a:xfrm>
            <a:off x="228600" y="2209800"/>
            <a:ext cx="8666456" cy="3977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7084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40"/>
              <a:buFont typeface="Noto Sans Symbols"/>
              <a:buChar char="⦿"/>
              <a:defRPr sz="32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L="914400" marR="0" lvl="1" indent="-388619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2520"/>
              <a:buFont typeface="Rockwell"/>
              <a:buChar char="•"/>
              <a:defRPr sz="2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marL="1371600" marR="0" lvl="2" indent="-381000" algn="l" rtl="0"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2400"/>
              <a:buFont typeface="Noto Sans Symbols"/>
              <a:buChar char="⚫"/>
              <a:defRPr sz="24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Noto Sans Symbols"/>
              <a:buChar char="⚫"/>
              <a:defRPr sz="20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Noto Sans Symbols"/>
              <a:buChar char="⚫"/>
              <a:defRPr sz="20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marL="2743200" marR="0" lvl="5" indent="-342900" algn="l" rtl="0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800"/>
              <a:buFont typeface="Noto Sans Symbols"/>
              <a:buChar char="⚫"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marL="3200400" marR="0" lvl="6" indent="-330200" algn="l" rtl="0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600"/>
              <a:buFont typeface="Noto Sans Symbols"/>
              <a:buChar char="⚫"/>
              <a:defRPr sz="16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marL="3657600" marR="0" lvl="7" indent="-330200" algn="l" rtl="0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600"/>
              <a:buFont typeface="Noto Sans Symbols"/>
              <a:buChar char="⚫"/>
              <a:defRPr sz="16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marL="4114800" marR="0" lvl="8" indent="-330200" algn="l" rtl="0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600"/>
              <a:buFont typeface="Noto Sans Symbols"/>
              <a:buChar char="⚫"/>
              <a:defRPr sz="16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endParaRPr/>
          </a:p>
        </p:txBody>
      </p:sp>
      <p:sp>
        <p:nvSpPr>
          <p:cNvPr id="67" name="Google Shape;67;p9"/>
          <p:cNvSpPr txBox="1">
            <a:spLocks noGrp="1"/>
          </p:cNvSpPr>
          <p:nvPr>
            <p:ph type="dt" idx="10"/>
          </p:nvPr>
        </p:nvSpPr>
        <p:spPr>
          <a:xfrm>
            <a:off x="5562600" y="6513670"/>
            <a:ext cx="3002280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00" b="0" i="0" u="none" strike="noStrike" cap="none">
                <a:solidFill>
                  <a:srgbClr val="ADADAD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endParaRPr/>
          </a:p>
        </p:txBody>
      </p:sp>
      <p:sp>
        <p:nvSpPr>
          <p:cNvPr id="68" name="Google Shape;68;p9"/>
          <p:cNvSpPr txBox="1">
            <a:spLocks noGrp="1"/>
          </p:cNvSpPr>
          <p:nvPr>
            <p:ph type="sldNum" idx="12"/>
          </p:nvPr>
        </p:nvSpPr>
        <p:spPr>
          <a:xfrm>
            <a:off x="8638952" y="6513670"/>
            <a:ext cx="464288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600" b="0" i="0" u="none" strike="noStrike" cap="none">
                <a:solidFill>
                  <a:srgbClr val="CAC8C6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L="0" marR="0" lvl="1" indent="0" algn="r" rtl="0">
              <a:spcBef>
                <a:spcPts val="0"/>
              </a:spcBef>
              <a:buNone/>
              <a:defRPr sz="1600" b="0" i="0" u="none" strike="noStrike" cap="none">
                <a:solidFill>
                  <a:srgbClr val="CAC8C6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marL="0" marR="0" lvl="2" indent="0" algn="r" rtl="0">
              <a:spcBef>
                <a:spcPts val="0"/>
              </a:spcBef>
              <a:buNone/>
              <a:defRPr sz="1600" b="0" i="0" u="none" strike="noStrike" cap="none">
                <a:solidFill>
                  <a:srgbClr val="CAC8C6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marL="0" marR="0" lvl="3" indent="0" algn="r" rtl="0">
              <a:spcBef>
                <a:spcPts val="0"/>
              </a:spcBef>
              <a:buNone/>
              <a:defRPr sz="1600" b="0" i="0" u="none" strike="noStrike" cap="none">
                <a:solidFill>
                  <a:srgbClr val="CAC8C6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marL="0" marR="0" lvl="4" indent="0" algn="r" rtl="0">
              <a:spcBef>
                <a:spcPts val="0"/>
              </a:spcBef>
              <a:buNone/>
              <a:defRPr sz="1600" b="0" i="0" u="none" strike="noStrike" cap="none">
                <a:solidFill>
                  <a:srgbClr val="CAC8C6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marL="0" marR="0" lvl="5" indent="0" algn="r" rtl="0">
              <a:spcBef>
                <a:spcPts val="0"/>
              </a:spcBef>
              <a:buNone/>
              <a:defRPr sz="1600" b="0" i="0" u="none" strike="noStrike" cap="none">
                <a:solidFill>
                  <a:srgbClr val="CAC8C6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marL="0" marR="0" lvl="6" indent="0" algn="r" rtl="0">
              <a:spcBef>
                <a:spcPts val="0"/>
              </a:spcBef>
              <a:buNone/>
              <a:defRPr sz="1600" b="0" i="0" u="none" strike="noStrike" cap="none">
                <a:solidFill>
                  <a:srgbClr val="CAC8C6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marL="0" marR="0" lvl="7" indent="0" algn="r" rtl="0">
              <a:spcBef>
                <a:spcPts val="0"/>
              </a:spcBef>
              <a:buNone/>
              <a:defRPr sz="1600" b="0" i="0" u="none" strike="noStrike" cap="none">
                <a:solidFill>
                  <a:srgbClr val="CAC8C6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marL="0" marR="0" lvl="8" indent="0" algn="r" rtl="0">
              <a:spcBef>
                <a:spcPts val="0"/>
              </a:spcBef>
              <a:buNone/>
              <a:defRPr sz="1600" b="0" i="0" u="none" strike="noStrike" cap="none">
                <a:solidFill>
                  <a:srgbClr val="CAC8C6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69" name="Google Shape;69;p9"/>
          <p:cNvSpPr txBox="1">
            <a:spLocks noGrp="1"/>
          </p:cNvSpPr>
          <p:nvPr>
            <p:ph type="ftr" idx="11"/>
          </p:nvPr>
        </p:nvSpPr>
        <p:spPr>
          <a:xfrm>
            <a:off x="1600200" y="6513670"/>
            <a:ext cx="3907464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300" b="0" i="0" u="none" strike="noStrike" cap="none">
                <a:solidFill>
                  <a:srgbClr val="ADADAD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Picture with Caption" type="picTx">
  <p:cSld name="PICTURE_WITH_CAPTION_TEXT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0"/>
          <p:cNvSpPr txBox="1"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Clr>
                <a:srgbClr val="CDC8C3"/>
              </a:buClr>
              <a:buSzPts val="2000"/>
              <a:buFont typeface="Rockwell"/>
              <a:buNone/>
              <a:defRPr sz="2000" b="1" i="0" u="none" strike="noStrike" cap="none">
                <a:solidFill>
                  <a:srgbClr val="CDC8C3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2" name="Google Shape;72;p10"/>
          <p:cNvSpPr txBox="1">
            <a:spLocks noGrp="1"/>
          </p:cNvSpPr>
          <p:nvPr>
            <p:ph type="body" idx="1"/>
          </p:nvPr>
        </p:nvSpPr>
        <p:spPr>
          <a:xfrm>
            <a:off x="3040443" y="5388936"/>
            <a:ext cx="5486400" cy="9122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80"/>
              <a:buFont typeface="Noto Sans Symbols"/>
              <a:buNone/>
              <a:defRPr sz="14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L="914400" marR="0" lvl="1" indent="-297180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1080"/>
              <a:buFont typeface="Rockwell"/>
              <a:buChar char="•"/>
              <a:defRPr sz="12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marL="1371600" marR="0" lvl="2" indent="-292100" algn="l" rtl="0"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000"/>
              <a:buFont typeface="Noto Sans Symbols"/>
              <a:buChar char="⚫"/>
              <a:defRPr sz="10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marL="1828800" marR="0" lvl="3" indent="-285750" algn="l" rtl="0"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900"/>
              <a:buFont typeface="Noto Sans Symbols"/>
              <a:buChar char="⚫"/>
              <a:defRPr sz="9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marL="2286000" marR="0" lvl="4" indent="-285750" algn="l" rtl="0"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900"/>
              <a:buFont typeface="Noto Sans Symbols"/>
              <a:buChar char="⚫"/>
              <a:defRPr sz="9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marL="2743200" marR="0" lvl="5" indent="-342900" algn="l" rtl="0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800"/>
              <a:buFont typeface="Noto Sans Symbols"/>
              <a:buChar char="⚫"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marL="3200400" marR="0" lvl="6" indent="-330200" algn="l" rtl="0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600"/>
              <a:buFont typeface="Noto Sans Symbols"/>
              <a:buChar char="⚫"/>
              <a:defRPr sz="16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marL="3657600" marR="0" lvl="7" indent="-330200" algn="l" rtl="0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600"/>
              <a:buFont typeface="Noto Sans Symbols"/>
              <a:buChar char="⚫"/>
              <a:defRPr sz="16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marL="4114800" marR="0" lvl="8" indent="-330200" algn="l" rtl="0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600"/>
              <a:buFont typeface="Noto Sans Symbols"/>
              <a:buChar char="⚫"/>
              <a:defRPr sz="16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endParaRPr/>
          </a:p>
        </p:txBody>
      </p:sp>
      <p:sp>
        <p:nvSpPr>
          <p:cNvPr id="73" name="Google Shape;73;p10"/>
          <p:cNvSpPr>
            <a:spLocks noGrp="1"/>
          </p:cNvSpPr>
          <p:nvPr>
            <p:ph type="pic" idx="2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rgbClr val="707070">
              <a:alpha val="64705"/>
            </a:srgbClr>
          </a:solidFill>
          <a:ln w="11000" cap="rnd" cmpd="sng">
            <a:solidFill>
              <a:srgbClr val="888888">
                <a:alpha val="87843"/>
              </a:srgb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40"/>
              <a:buFont typeface="Noto Sans Symbols"/>
              <a:buNone/>
              <a:defRPr sz="32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R="0" lvl="1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2340"/>
              <a:buFont typeface="Rockwell"/>
              <a:buChar char="•"/>
              <a:defRPr sz="26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marR="0" lvl="2" algn="l" rtl="0"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2300"/>
              <a:buFont typeface="Noto Sans Symbols"/>
              <a:buChar char="⚫"/>
              <a:defRPr sz="23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Noto Sans Symbols"/>
              <a:buChar char="⚫"/>
              <a:defRPr sz="20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900"/>
              <a:buFont typeface="Noto Sans Symbols"/>
              <a:buChar char="⚫"/>
              <a:defRPr sz="19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800"/>
              <a:buFont typeface="Noto Sans Symbols"/>
              <a:buChar char="⚫"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600"/>
              <a:buFont typeface="Noto Sans Symbols"/>
              <a:buChar char="⚫"/>
              <a:defRPr sz="16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600"/>
              <a:buFont typeface="Noto Sans Symbols"/>
              <a:buChar char="⚫"/>
              <a:defRPr sz="16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600"/>
              <a:buFont typeface="Noto Sans Symbols"/>
              <a:buChar char="⚫"/>
              <a:defRPr sz="16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endParaRPr/>
          </a:p>
        </p:txBody>
      </p:sp>
      <p:sp>
        <p:nvSpPr>
          <p:cNvPr id="74" name="Google Shape;74;p10"/>
          <p:cNvSpPr txBox="1">
            <a:spLocks noGrp="1"/>
          </p:cNvSpPr>
          <p:nvPr>
            <p:ph type="dt" idx="10"/>
          </p:nvPr>
        </p:nvSpPr>
        <p:spPr>
          <a:xfrm>
            <a:off x="5562600" y="6509004"/>
            <a:ext cx="3002280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00" b="0" i="0" u="none" strike="noStrike" cap="none">
                <a:solidFill>
                  <a:srgbClr val="ADADAD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endParaRPr/>
          </a:p>
        </p:txBody>
      </p:sp>
      <p:sp>
        <p:nvSpPr>
          <p:cNvPr id="75" name="Google Shape;75;p10"/>
          <p:cNvSpPr txBox="1">
            <a:spLocks noGrp="1"/>
          </p:cNvSpPr>
          <p:nvPr>
            <p:ph type="sldNum" idx="12"/>
          </p:nvPr>
        </p:nvSpPr>
        <p:spPr>
          <a:xfrm>
            <a:off x="8638952" y="6509004"/>
            <a:ext cx="464288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600" b="0" i="0" u="none" strike="noStrike" cap="none">
                <a:solidFill>
                  <a:srgbClr val="CAC8C6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L="0" marR="0" lvl="1" indent="0" algn="r" rtl="0">
              <a:spcBef>
                <a:spcPts val="0"/>
              </a:spcBef>
              <a:buNone/>
              <a:defRPr sz="1600" b="0" i="0" u="none" strike="noStrike" cap="none">
                <a:solidFill>
                  <a:srgbClr val="CAC8C6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marL="0" marR="0" lvl="2" indent="0" algn="r" rtl="0">
              <a:spcBef>
                <a:spcPts val="0"/>
              </a:spcBef>
              <a:buNone/>
              <a:defRPr sz="1600" b="0" i="0" u="none" strike="noStrike" cap="none">
                <a:solidFill>
                  <a:srgbClr val="CAC8C6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marL="0" marR="0" lvl="3" indent="0" algn="r" rtl="0">
              <a:spcBef>
                <a:spcPts val="0"/>
              </a:spcBef>
              <a:buNone/>
              <a:defRPr sz="1600" b="0" i="0" u="none" strike="noStrike" cap="none">
                <a:solidFill>
                  <a:srgbClr val="CAC8C6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marL="0" marR="0" lvl="4" indent="0" algn="r" rtl="0">
              <a:spcBef>
                <a:spcPts val="0"/>
              </a:spcBef>
              <a:buNone/>
              <a:defRPr sz="1600" b="0" i="0" u="none" strike="noStrike" cap="none">
                <a:solidFill>
                  <a:srgbClr val="CAC8C6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marL="0" marR="0" lvl="5" indent="0" algn="r" rtl="0">
              <a:spcBef>
                <a:spcPts val="0"/>
              </a:spcBef>
              <a:buNone/>
              <a:defRPr sz="1600" b="0" i="0" u="none" strike="noStrike" cap="none">
                <a:solidFill>
                  <a:srgbClr val="CAC8C6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marL="0" marR="0" lvl="6" indent="0" algn="r" rtl="0">
              <a:spcBef>
                <a:spcPts val="0"/>
              </a:spcBef>
              <a:buNone/>
              <a:defRPr sz="1600" b="0" i="0" u="none" strike="noStrike" cap="none">
                <a:solidFill>
                  <a:srgbClr val="CAC8C6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marL="0" marR="0" lvl="7" indent="0" algn="r" rtl="0">
              <a:spcBef>
                <a:spcPts val="0"/>
              </a:spcBef>
              <a:buNone/>
              <a:defRPr sz="1600" b="0" i="0" u="none" strike="noStrike" cap="none">
                <a:solidFill>
                  <a:srgbClr val="CAC8C6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marL="0" marR="0" lvl="8" indent="0" algn="r" rtl="0">
              <a:spcBef>
                <a:spcPts val="0"/>
              </a:spcBef>
              <a:buNone/>
              <a:defRPr sz="1600" b="0" i="0" u="none" strike="noStrike" cap="none">
                <a:solidFill>
                  <a:srgbClr val="CAC8C6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76" name="Google Shape;76;p10"/>
          <p:cNvSpPr txBox="1">
            <a:spLocks noGrp="1"/>
          </p:cNvSpPr>
          <p:nvPr>
            <p:ph type="ftr" idx="11"/>
          </p:nvPr>
        </p:nvSpPr>
        <p:spPr>
          <a:xfrm>
            <a:off x="1600200" y="6509004"/>
            <a:ext cx="3907464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300" b="0" i="0" u="none" strike="noStrike" cap="none">
                <a:solidFill>
                  <a:srgbClr val="ADADAD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1"/>
          <p:cNvSpPr txBox="1"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Clr>
                <a:srgbClr val="CDC8C3"/>
              </a:buClr>
              <a:buSzPts val="4600"/>
              <a:buFont typeface="Rockwell"/>
              <a:buNone/>
              <a:defRPr sz="4600" b="0" i="0" u="none" strike="noStrike" cap="none">
                <a:solidFill>
                  <a:srgbClr val="CDC8C3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9" name="Google Shape;79;p11"/>
          <p:cNvSpPr txBox="1">
            <a:spLocks noGrp="1"/>
          </p:cNvSpPr>
          <p:nvPr>
            <p:ph type="body" idx="1"/>
          </p:nvPr>
        </p:nvSpPr>
        <p:spPr>
          <a:xfrm rot="5400000">
            <a:off x="2308860" y="-205423"/>
            <a:ext cx="4526280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7084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40"/>
              <a:buFont typeface="Noto Sans Symbols"/>
              <a:buChar char="⦿"/>
              <a:defRPr sz="32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L="914400" marR="0" lvl="1" indent="-377190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2340"/>
              <a:buFont typeface="Rockwell"/>
              <a:buChar char="•"/>
              <a:defRPr sz="26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marL="1371600" marR="0" lvl="2" indent="-374650" algn="l" rtl="0"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2300"/>
              <a:buFont typeface="Noto Sans Symbols"/>
              <a:buChar char="⚫"/>
              <a:defRPr sz="23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Noto Sans Symbols"/>
              <a:buChar char="⚫"/>
              <a:defRPr sz="20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marL="2286000" marR="0" lvl="4" indent="-349250" algn="l" rtl="0"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900"/>
              <a:buFont typeface="Noto Sans Symbols"/>
              <a:buChar char="⚫"/>
              <a:defRPr sz="19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marL="2743200" marR="0" lvl="5" indent="-342900" algn="l" rtl="0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800"/>
              <a:buFont typeface="Noto Sans Symbols"/>
              <a:buChar char="⚫"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marL="3200400" marR="0" lvl="6" indent="-330200" algn="l" rtl="0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600"/>
              <a:buFont typeface="Noto Sans Symbols"/>
              <a:buChar char="⚫"/>
              <a:defRPr sz="16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marL="3657600" marR="0" lvl="7" indent="-330200" algn="l" rtl="0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600"/>
              <a:buFont typeface="Noto Sans Symbols"/>
              <a:buChar char="⚫"/>
              <a:defRPr sz="16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marL="4114800" marR="0" lvl="8" indent="-330200" algn="l" rtl="0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600"/>
              <a:buFont typeface="Noto Sans Symbols"/>
              <a:buChar char="⚫"/>
              <a:defRPr sz="16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endParaRPr/>
          </a:p>
        </p:txBody>
      </p:sp>
      <p:sp>
        <p:nvSpPr>
          <p:cNvPr id="80" name="Google Shape;80;p11"/>
          <p:cNvSpPr txBox="1">
            <a:spLocks noGrp="1"/>
          </p:cNvSpPr>
          <p:nvPr>
            <p:ph type="dt" idx="10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00" b="0" i="0" u="none" strike="noStrike" cap="none">
                <a:solidFill>
                  <a:srgbClr val="ADADAD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endParaRPr/>
          </a:p>
        </p:txBody>
      </p:sp>
      <p:sp>
        <p:nvSpPr>
          <p:cNvPr id="81" name="Google Shape;81;p11"/>
          <p:cNvSpPr txBox="1">
            <a:spLocks noGrp="1"/>
          </p:cNvSpPr>
          <p:nvPr>
            <p:ph type="ftr" idx="11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300" b="0" i="0" u="none" strike="noStrike" cap="none">
                <a:solidFill>
                  <a:srgbClr val="ADADAD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endParaRPr/>
          </a:p>
        </p:txBody>
      </p:sp>
      <p:sp>
        <p:nvSpPr>
          <p:cNvPr id="82" name="Google Shape;82;p11"/>
          <p:cNvSpPr txBox="1">
            <a:spLocks noGrp="1"/>
          </p:cNvSpPr>
          <p:nvPr>
            <p:ph type="sldNum" idx="12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600" b="0" i="0" u="none" strike="noStrike" cap="none">
                <a:solidFill>
                  <a:srgbClr val="CAC8C6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L="0" marR="0" lvl="1" indent="0" algn="r" rtl="0">
              <a:spcBef>
                <a:spcPts val="0"/>
              </a:spcBef>
              <a:buNone/>
              <a:defRPr sz="1600" b="0" i="0" u="none" strike="noStrike" cap="none">
                <a:solidFill>
                  <a:srgbClr val="CAC8C6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marL="0" marR="0" lvl="2" indent="0" algn="r" rtl="0">
              <a:spcBef>
                <a:spcPts val="0"/>
              </a:spcBef>
              <a:buNone/>
              <a:defRPr sz="1600" b="0" i="0" u="none" strike="noStrike" cap="none">
                <a:solidFill>
                  <a:srgbClr val="CAC8C6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marL="0" marR="0" lvl="3" indent="0" algn="r" rtl="0">
              <a:spcBef>
                <a:spcPts val="0"/>
              </a:spcBef>
              <a:buNone/>
              <a:defRPr sz="1600" b="0" i="0" u="none" strike="noStrike" cap="none">
                <a:solidFill>
                  <a:srgbClr val="CAC8C6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marL="0" marR="0" lvl="4" indent="0" algn="r" rtl="0">
              <a:spcBef>
                <a:spcPts val="0"/>
              </a:spcBef>
              <a:buNone/>
              <a:defRPr sz="1600" b="0" i="0" u="none" strike="noStrike" cap="none">
                <a:solidFill>
                  <a:srgbClr val="CAC8C6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marL="0" marR="0" lvl="5" indent="0" algn="r" rtl="0">
              <a:spcBef>
                <a:spcPts val="0"/>
              </a:spcBef>
              <a:buNone/>
              <a:defRPr sz="1600" b="0" i="0" u="none" strike="noStrike" cap="none">
                <a:solidFill>
                  <a:srgbClr val="CAC8C6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marL="0" marR="0" lvl="6" indent="0" algn="r" rtl="0">
              <a:spcBef>
                <a:spcPts val="0"/>
              </a:spcBef>
              <a:buNone/>
              <a:defRPr sz="1600" b="0" i="0" u="none" strike="noStrike" cap="none">
                <a:solidFill>
                  <a:srgbClr val="CAC8C6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marL="0" marR="0" lvl="7" indent="0" algn="r" rtl="0">
              <a:spcBef>
                <a:spcPts val="0"/>
              </a:spcBef>
              <a:buNone/>
              <a:defRPr sz="1600" b="0" i="0" u="none" strike="noStrike" cap="none">
                <a:solidFill>
                  <a:srgbClr val="CAC8C6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marL="0" marR="0" lvl="8" indent="0" algn="r" rtl="0">
              <a:spcBef>
                <a:spcPts val="0"/>
              </a:spcBef>
              <a:buNone/>
              <a:defRPr sz="1600" b="0" i="0" u="none" strike="noStrike" cap="none">
                <a:solidFill>
                  <a:srgbClr val="CAC8C6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2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rgbClr val="CDC8C3"/>
              </a:buClr>
              <a:buSzPts val="4600"/>
              <a:buFont typeface="Rockwell"/>
              <a:buNone/>
              <a:defRPr sz="4600" b="0" i="0" u="none" strike="noStrike" cap="none">
                <a:solidFill>
                  <a:srgbClr val="CDC8C3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85" name="Google Shape;85;p12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7084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40"/>
              <a:buFont typeface="Noto Sans Symbols"/>
              <a:buChar char="⦿"/>
              <a:defRPr sz="32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L="914400" marR="0" lvl="1" indent="-377190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2340"/>
              <a:buFont typeface="Rockwell"/>
              <a:buChar char="•"/>
              <a:defRPr sz="26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marL="1371600" marR="0" lvl="2" indent="-374650" algn="l" rtl="0"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2300"/>
              <a:buFont typeface="Noto Sans Symbols"/>
              <a:buChar char="⚫"/>
              <a:defRPr sz="23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Noto Sans Symbols"/>
              <a:buChar char="⚫"/>
              <a:defRPr sz="20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marL="2286000" marR="0" lvl="4" indent="-349250" algn="l" rtl="0"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900"/>
              <a:buFont typeface="Noto Sans Symbols"/>
              <a:buChar char="⚫"/>
              <a:defRPr sz="19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marL="2743200" marR="0" lvl="5" indent="-342900" algn="l" rtl="0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800"/>
              <a:buFont typeface="Noto Sans Symbols"/>
              <a:buChar char="⚫"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marL="3200400" marR="0" lvl="6" indent="-330200" algn="l" rtl="0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600"/>
              <a:buFont typeface="Noto Sans Symbols"/>
              <a:buChar char="⚫"/>
              <a:defRPr sz="16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marL="3657600" marR="0" lvl="7" indent="-330200" algn="l" rtl="0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600"/>
              <a:buFont typeface="Noto Sans Symbols"/>
              <a:buChar char="⚫"/>
              <a:defRPr sz="16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marL="4114800" marR="0" lvl="8" indent="-330200" algn="l" rtl="0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600"/>
              <a:buFont typeface="Noto Sans Symbols"/>
              <a:buChar char="⚫"/>
              <a:defRPr sz="16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endParaRPr/>
          </a:p>
        </p:txBody>
      </p:sp>
      <p:sp>
        <p:nvSpPr>
          <p:cNvPr id="86" name="Google Shape;86;p12"/>
          <p:cNvSpPr txBox="1">
            <a:spLocks noGrp="1"/>
          </p:cNvSpPr>
          <p:nvPr>
            <p:ph type="dt" idx="10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00" b="0" i="0" u="none" strike="noStrike" cap="none">
                <a:solidFill>
                  <a:srgbClr val="ADADAD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endParaRPr/>
          </a:p>
        </p:txBody>
      </p:sp>
      <p:sp>
        <p:nvSpPr>
          <p:cNvPr id="87" name="Google Shape;87;p12"/>
          <p:cNvSpPr txBox="1">
            <a:spLocks noGrp="1"/>
          </p:cNvSpPr>
          <p:nvPr>
            <p:ph type="ftr" idx="11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300" b="0" i="0" u="none" strike="noStrike" cap="none">
                <a:solidFill>
                  <a:srgbClr val="ADADAD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endParaRPr/>
          </a:p>
        </p:txBody>
      </p:sp>
      <p:sp>
        <p:nvSpPr>
          <p:cNvPr id="88" name="Google Shape;88;p12"/>
          <p:cNvSpPr txBox="1">
            <a:spLocks noGrp="1"/>
          </p:cNvSpPr>
          <p:nvPr>
            <p:ph type="sldNum" idx="12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600" b="0" i="0" u="none" strike="noStrike" cap="none">
                <a:solidFill>
                  <a:srgbClr val="CAC8C6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L="0" marR="0" lvl="1" indent="0" algn="r" rtl="0">
              <a:spcBef>
                <a:spcPts val="0"/>
              </a:spcBef>
              <a:buNone/>
              <a:defRPr sz="1600" b="0" i="0" u="none" strike="noStrike" cap="none">
                <a:solidFill>
                  <a:srgbClr val="CAC8C6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marL="0" marR="0" lvl="2" indent="0" algn="r" rtl="0">
              <a:spcBef>
                <a:spcPts val="0"/>
              </a:spcBef>
              <a:buNone/>
              <a:defRPr sz="1600" b="0" i="0" u="none" strike="noStrike" cap="none">
                <a:solidFill>
                  <a:srgbClr val="CAC8C6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marL="0" marR="0" lvl="3" indent="0" algn="r" rtl="0">
              <a:spcBef>
                <a:spcPts val="0"/>
              </a:spcBef>
              <a:buNone/>
              <a:defRPr sz="1600" b="0" i="0" u="none" strike="noStrike" cap="none">
                <a:solidFill>
                  <a:srgbClr val="CAC8C6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marL="0" marR="0" lvl="4" indent="0" algn="r" rtl="0">
              <a:spcBef>
                <a:spcPts val="0"/>
              </a:spcBef>
              <a:buNone/>
              <a:defRPr sz="1600" b="0" i="0" u="none" strike="noStrike" cap="none">
                <a:solidFill>
                  <a:srgbClr val="CAC8C6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marL="0" marR="0" lvl="5" indent="0" algn="r" rtl="0">
              <a:spcBef>
                <a:spcPts val="0"/>
              </a:spcBef>
              <a:buNone/>
              <a:defRPr sz="1600" b="0" i="0" u="none" strike="noStrike" cap="none">
                <a:solidFill>
                  <a:srgbClr val="CAC8C6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marL="0" marR="0" lvl="6" indent="0" algn="r" rtl="0">
              <a:spcBef>
                <a:spcPts val="0"/>
              </a:spcBef>
              <a:buNone/>
              <a:defRPr sz="1600" b="0" i="0" u="none" strike="noStrike" cap="none">
                <a:solidFill>
                  <a:srgbClr val="CAC8C6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marL="0" marR="0" lvl="7" indent="0" algn="r" rtl="0">
              <a:spcBef>
                <a:spcPts val="0"/>
              </a:spcBef>
              <a:buNone/>
              <a:defRPr sz="1600" b="0" i="0" u="none" strike="noStrike" cap="none">
                <a:solidFill>
                  <a:srgbClr val="CAC8C6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marL="0" marR="0" lvl="8" indent="0" algn="r" rtl="0">
              <a:spcBef>
                <a:spcPts val="0"/>
              </a:spcBef>
              <a:buNone/>
              <a:defRPr sz="1600" b="0" i="0" u="none" strike="noStrike" cap="none">
                <a:solidFill>
                  <a:srgbClr val="CAC8C6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1">
            <a:alphaModFix/>
          </a:blip>
          <a:tile tx="0" ty="0" sx="50000" sy="50000" flip="none" algn="t"/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rgbClr val="707070">
              <a:alpha val="64705"/>
            </a:srgbClr>
          </a:solidFill>
          <a:ln w="11000" cap="rnd" cmpd="sng">
            <a:solidFill>
              <a:srgbClr val="888888">
                <a:alpha val="87843"/>
              </a:srgb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7" name="Google Shape;7;p1"/>
          <p:cNvSpPr txBox="1">
            <a:spLocks noGrp="1"/>
          </p:cNvSpPr>
          <p:nvPr>
            <p:ph type="ftr" idx="11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300" b="0" i="0" u="none" strike="noStrike" cap="none">
                <a:solidFill>
                  <a:srgbClr val="ADADAD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00" b="0" i="0" u="none" strike="noStrike" cap="none">
                <a:solidFill>
                  <a:srgbClr val="ADADAD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sldNum" idx="12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600" b="0" i="0" u="none" strike="noStrike" cap="none">
                <a:solidFill>
                  <a:srgbClr val="CAC8C6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L="0" marR="0" lvl="1" indent="0" algn="r" rtl="0">
              <a:spcBef>
                <a:spcPts val="0"/>
              </a:spcBef>
              <a:buNone/>
              <a:defRPr sz="1600" b="0" i="0" u="none" strike="noStrike" cap="none">
                <a:solidFill>
                  <a:srgbClr val="CAC8C6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marL="0" marR="0" lvl="2" indent="0" algn="r" rtl="0">
              <a:spcBef>
                <a:spcPts val="0"/>
              </a:spcBef>
              <a:buNone/>
              <a:defRPr sz="1600" b="0" i="0" u="none" strike="noStrike" cap="none">
                <a:solidFill>
                  <a:srgbClr val="CAC8C6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marL="0" marR="0" lvl="3" indent="0" algn="r" rtl="0">
              <a:spcBef>
                <a:spcPts val="0"/>
              </a:spcBef>
              <a:buNone/>
              <a:defRPr sz="1600" b="0" i="0" u="none" strike="noStrike" cap="none">
                <a:solidFill>
                  <a:srgbClr val="CAC8C6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marL="0" marR="0" lvl="4" indent="0" algn="r" rtl="0">
              <a:spcBef>
                <a:spcPts val="0"/>
              </a:spcBef>
              <a:buNone/>
              <a:defRPr sz="1600" b="0" i="0" u="none" strike="noStrike" cap="none">
                <a:solidFill>
                  <a:srgbClr val="CAC8C6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marL="0" marR="0" lvl="5" indent="0" algn="r" rtl="0">
              <a:spcBef>
                <a:spcPts val="0"/>
              </a:spcBef>
              <a:buNone/>
              <a:defRPr sz="1600" b="0" i="0" u="none" strike="noStrike" cap="none">
                <a:solidFill>
                  <a:srgbClr val="CAC8C6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marL="0" marR="0" lvl="6" indent="0" algn="r" rtl="0">
              <a:spcBef>
                <a:spcPts val="0"/>
              </a:spcBef>
              <a:buNone/>
              <a:defRPr sz="1600" b="0" i="0" u="none" strike="noStrike" cap="none">
                <a:solidFill>
                  <a:srgbClr val="CAC8C6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marL="0" marR="0" lvl="7" indent="0" algn="r" rtl="0">
              <a:spcBef>
                <a:spcPts val="0"/>
              </a:spcBef>
              <a:buNone/>
              <a:defRPr sz="1600" b="0" i="0" u="none" strike="noStrike" cap="none">
                <a:solidFill>
                  <a:srgbClr val="CAC8C6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marL="0" marR="0" lvl="8" indent="0" algn="r" rtl="0">
              <a:spcBef>
                <a:spcPts val="0"/>
              </a:spcBef>
              <a:buNone/>
              <a:defRPr sz="1600" b="0" i="0" u="none" strike="noStrike" cap="none">
                <a:solidFill>
                  <a:srgbClr val="CAC8C6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Clr>
                <a:srgbClr val="CDC8C3"/>
              </a:buClr>
              <a:buSzPts val="4600"/>
              <a:buFont typeface="Rockwell"/>
              <a:buNone/>
              <a:defRPr sz="4600" b="0" i="0" u="none" strike="noStrike" cap="none">
                <a:solidFill>
                  <a:srgbClr val="CDC8C3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7084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40"/>
              <a:buFont typeface="Noto Sans Symbols"/>
              <a:buChar char="⦿"/>
              <a:defRPr sz="32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L="914400" marR="0" lvl="1" indent="-377190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2340"/>
              <a:buFont typeface="Rockwell"/>
              <a:buChar char="•"/>
              <a:defRPr sz="26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marL="1371600" marR="0" lvl="2" indent="-374650" algn="l" rtl="0"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2300"/>
              <a:buFont typeface="Noto Sans Symbols"/>
              <a:buChar char="⚫"/>
              <a:defRPr sz="23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Noto Sans Symbols"/>
              <a:buChar char="⚫"/>
              <a:defRPr sz="20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marL="2286000" marR="0" lvl="4" indent="-349250" algn="l" rtl="0"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900"/>
              <a:buFont typeface="Noto Sans Symbols"/>
              <a:buChar char="⚫"/>
              <a:defRPr sz="19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marL="2743200" marR="0" lvl="5" indent="-342900" algn="l" rtl="0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800"/>
              <a:buFont typeface="Noto Sans Symbols"/>
              <a:buChar char="⚫"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marL="3200400" marR="0" lvl="6" indent="-330200" algn="l" rtl="0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600"/>
              <a:buFont typeface="Noto Sans Symbols"/>
              <a:buChar char="⚫"/>
              <a:defRPr sz="16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marL="3657600" marR="0" lvl="7" indent="-330200" algn="l" rtl="0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600"/>
              <a:buFont typeface="Noto Sans Symbols"/>
              <a:buChar char="⚫"/>
              <a:defRPr sz="16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marL="4114800" marR="0" lvl="8" indent="-330200" algn="l" rtl="0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600"/>
              <a:buFont typeface="Noto Sans Symbols"/>
              <a:buChar char="⚫"/>
              <a:defRPr sz="16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abcnews.go.com/Politics/meet-sitting-supreme-court-justices/story?id=37229761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KEjgAXxrkXY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jailhouselaw.org/the-importance-of-precedent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81921E-45D6-7B46-AD59-4079D4EBD4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/>
          <a:lstStyle/>
          <a:p>
            <a:pPr algn="l"/>
            <a:r>
              <a:rPr lang="en-US" dirty="0"/>
              <a:t>Bell Ringer #7 </a:t>
            </a:r>
            <a:br>
              <a:rPr lang="en-US" dirty="0"/>
            </a:br>
            <a:r>
              <a:rPr lang="en-US" sz="3200" dirty="0"/>
              <a:t>2/27/19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06190F-0449-8A42-84B4-002B0AE969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1514007"/>
            <a:ext cx="8229600" cy="4658510"/>
          </a:xfrm>
        </p:spPr>
        <p:txBody>
          <a:bodyPr/>
          <a:lstStyle/>
          <a:p>
            <a:pPr marL="600710" indent="-514350">
              <a:buFont typeface="+mj-lt"/>
              <a:buAutoNum type="arabicPeriod"/>
            </a:pPr>
            <a:r>
              <a:rPr lang="en-US" sz="2800" dirty="0"/>
              <a:t>What is used to determine the number of electoral votes for each state?</a:t>
            </a:r>
          </a:p>
          <a:p>
            <a:pPr marL="86360" indent="0">
              <a:buNone/>
            </a:pPr>
            <a:endParaRPr lang="en-US" sz="2800" dirty="0"/>
          </a:p>
          <a:p>
            <a:pPr marL="600710" indent="-514350">
              <a:buFont typeface="+mj-lt"/>
              <a:buAutoNum type="arabicPeriod"/>
            </a:pPr>
            <a:r>
              <a:rPr lang="en-US" sz="2800" dirty="0"/>
              <a:t>Which is true a out executive orders?</a:t>
            </a:r>
          </a:p>
          <a:p>
            <a:pPr marL="1057910" lvl="1" indent="-514350">
              <a:buFont typeface="+mj-lt"/>
              <a:buAutoNum type="alphaLcPeriod"/>
            </a:pPr>
            <a:r>
              <a:rPr lang="en-US" sz="2400" dirty="0"/>
              <a:t>They must be approved by the Supreme Court</a:t>
            </a:r>
          </a:p>
          <a:p>
            <a:pPr marL="1057910" lvl="1" indent="-514350">
              <a:buFont typeface="+mj-lt"/>
              <a:buAutoNum type="alphaLcPeriod"/>
            </a:pPr>
            <a:r>
              <a:rPr lang="en-US" sz="2400" dirty="0"/>
              <a:t>They carry the weight of law</a:t>
            </a:r>
          </a:p>
          <a:p>
            <a:pPr marL="1057910" lvl="1" indent="-514350">
              <a:buFont typeface="+mj-lt"/>
              <a:buAutoNum type="alphaLcPeriod"/>
            </a:pPr>
            <a:r>
              <a:rPr lang="en-US" sz="2400" dirty="0"/>
              <a:t>They are written by the vice president </a:t>
            </a:r>
          </a:p>
          <a:p>
            <a:pPr marL="1057910" lvl="1" indent="-514350">
              <a:buFont typeface="+mj-lt"/>
              <a:buAutoNum type="alphaLcPeriod"/>
            </a:pPr>
            <a:endParaRPr lang="en-US" dirty="0"/>
          </a:p>
          <a:p>
            <a:pPr marL="600710" indent="-514350">
              <a:buFont typeface="+mj-lt"/>
              <a:buAutoNum type="arabicPeriod"/>
            </a:pPr>
            <a:r>
              <a:rPr lang="en-US" sz="2800" dirty="0"/>
              <a:t>What is the power of judicial review?</a:t>
            </a:r>
          </a:p>
          <a:p>
            <a:pPr marL="600710" indent="-514350">
              <a:buFont typeface="+mj-lt"/>
              <a:buAutoNum type="arabicPeriod"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39328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p34"/>
          <p:cNvSpPr txBox="1"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228600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rgbClr val="CDC8C3"/>
              </a:buClr>
              <a:buSzPts val="4800"/>
              <a:buFont typeface="Rockwell"/>
              <a:buNone/>
            </a:pPr>
            <a:r>
              <a:rPr lang="en-US" sz="4800" b="0" i="0" u="none" strike="noStrike" cap="none">
                <a:solidFill>
                  <a:srgbClr val="CDC8C3"/>
                </a:solidFill>
                <a:latin typeface="Rockwell"/>
                <a:ea typeface="Rockwell"/>
                <a:cs typeface="Rockwell"/>
                <a:sym typeface="Rockwell"/>
              </a:rPr>
              <a:t>The Federal Court System</a:t>
            </a:r>
            <a:endParaRPr sz="4800" b="0" i="0" u="none" strike="noStrike" cap="none">
              <a:solidFill>
                <a:srgbClr val="CDC8C3"/>
              </a:solidFill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235" name="Google Shape;235;p34"/>
          <p:cNvSpPr txBox="1">
            <a:spLocks noGrp="1"/>
          </p:cNvSpPr>
          <p:nvPr>
            <p:ph type="subTitle" idx="1"/>
          </p:nvPr>
        </p:nvSpPr>
        <p:spPr>
          <a:xfrm>
            <a:off x="1295400" y="2819400"/>
            <a:ext cx="65601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24687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72"/>
              <a:buFont typeface="Noto Sans Symbols"/>
              <a:buNone/>
            </a:pPr>
            <a:r>
              <a:rPr lang="en-US" sz="296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rPr>
              <a:t>EQ: HOW IS THE FEDERAL COURT SYSTEM ORGANIZED? WHAT TYPES OF CASES ARE HEARD IN FEDERAL COURT?</a:t>
            </a:r>
            <a:endParaRPr sz="2960" b="0" i="0" u="none" strike="noStrike" cap="none">
              <a:solidFill>
                <a:schemeClr val="lt1"/>
              </a:solidFill>
              <a:latin typeface="Rockwell"/>
              <a:ea typeface="Rockwell"/>
              <a:cs typeface="Rockwell"/>
              <a:sym typeface="Rockwel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Google Shape;240;p35"/>
          <p:cNvSpPr txBox="1"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On your own...</a:t>
            </a:r>
            <a:endParaRPr dirty="0"/>
          </a:p>
        </p:txBody>
      </p:sp>
      <p:sp>
        <p:nvSpPr>
          <p:cNvPr id="241" name="Google Shape;241;p35"/>
          <p:cNvSpPr txBox="1">
            <a:spLocks noGrp="1"/>
          </p:cNvSpPr>
          <p:nvPr>
            <p:ph type="body" idx="1"/>
          </p:nvPr>
        </p:nvSpPr>
        <p:spPr>
          <a:xfrm>
            <a:off x="457200" y="1646237"/>
            <a:ext cx="8229600" cy="45264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Complete the Federal Court System </a:t>
            </a:r>
            <a:r>
              <a:rPr lang="en-US" u="sng" dirty="0"/>
              <a:t>graphic organizer </a:t>
            </a:r>
            <a:r>
              <a:rPr lang="en-US" dirty="0"/>
              <a:t>posted on my website </a:t>
            </a:r>
            <a:r>
              <a:rPr lang="en-US" dirty="0" err="1"/>
              <a:t>tlmoney.weebly.com</a:t>
            </a:r>
            <a:r>
              <a:rPr lang="en-US" dirty="0"/>
              <a:t> under today’s date.</a:t>
            </a:r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25"/>
          <p:cNvSpPr txBox="1"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228600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rgbClr val="CDC8C3"/>
              </a:buClr>
              <a:buSzPts val="4800"/>
              <a:buFont typeface="Rockwell"/>
              <a:buNone/>
            </a:pPr>
            <a:r>
              <a:rPr lang="en-US" sz="4800" b="0" i="0" u="none" strike="noStrike" cap="none">
                <a:solidFill>
                  <a:srgbClr val="CDC8C3"/>
                </a:solidFill>
                <a:latin typeface="Rockwell"/>
                <a:ea typeface="Rockwell"/>
                <a:cs typeface="Rockwell"/>
                <a:sym typeface="Rockwell"/>
              </a:rPr>
              <a:t>THE US SUPREME COURT</a:t>
            </a:r>
            <a:endParaRPr sz="4800" b="0" i="0" u="none" strike="noStrike" cap="none">
              <a:solidFill>
                <a:srgbClr val="CDC8C3"/>
              </a:solidFill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179" name="Google Shape;179;p25"/>
          <p:cNvSpPr txBox="1"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24687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40"/>
              <a:buFont typeface="Noto Sans Symbols"/>
              <a:buNone/>
            </a:pPr>
            <a:r>
              <a:rPr lang="en-US" sz="3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EQ: Who serves as Supreme Court justices? What are the powers of the Supreme Court?</a:t>
            </a:r>
            <a:endParaRPr/>
          </a:p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40"/>
              <a:buFont typeface="Noto Sans Symbols"/>
              <a:buNone/>
            </a:pPr>
            <a:endParaRPr sz="3200" b="0" i="0" u="none" strike="noStrike" cap="none">
              <a:solidFill>
                <a:schemeClr val="lt1"/>
              </a:solidFill>
              <a:latin typeface="Rockwell"/>
              <a:ea typeface="Rockwell"/>
              <a:cs typeface="Rockwell"/>
              <a:sym typeface="Rockwel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26"/>
          <p:cNvSpPr txBox="1"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54864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CDC8C3"/>
              </a:buClr>
              <a:buSzPts val="4140"/>
              <a:buFont typeface="Rockwell"/>
              <a:buNone/>
            </a:pPr>
            <a:r>
              <a:rPr lang="en-US" sz="4140" b="0" i="0" u="none" strike="noStrike" cap="none">
                <a:solidFill>
                  <a:srgbClr val="CDC8C3"/>
                </a:solidFill>
                <a:latin typeface="Rockwell"/>
                <a:ea typeface="Rockwell"/>
                <a:cs typeface="Rockwell"/>
                <a:sym typeface="Rockwell"/>
              </a:rPr>
              <a:t>Job of the Supreme Court Justices</a:t>
            </a:r>
            <a:endParaRPr sz="4140" b="0" i="0" u="none" strike="noStrike" cap="none">
              <a:solidFill>
                <a:srgbClr val="CDC8C3"/>
              </a:solidFill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185" name="Google Shape;185;p26"/>
          <p:cNvSpPr txBox="1">
            <a:spLocks noGrp="1"/>
          </p:cNvSpPr>
          <p:nvPr>
            <p:ph type="body" idx="1"/>
          </p:nvPr>
        </p:nvSpPr>
        <p:spPr>
          <a:xfrm>
            <a:off x="261525" y="1254886"/>
            <a:ext cx="4800600" cy="53495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92100" marR="0" lvl="0" indent="-2921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80"/>
              <a:buFont typeface="Noto Sans Symbols"/>
              <a:buChar char="⦿"/>
            </a:pPr>
            <a:r>
              <a:rPr lang="en-US" sz="2000" b="0" i="0" u="none" strike="noStrike" cap="none" dirty="0">
                <a:solidFill>
                  <a:schemeClr val="bg1">
                    <a:lumMod val="95000"/>
                  </a:schemeClr>
                </a:solidFill>
                <a:sym typeface="Rockwell"/>
              </a:rPr>
              <a:t>Their job: Decide if laws follow the constitution</a:t>
            </a:r>
          </a:p>
          <a:p>
            <a:pPr marL="292100" marR="0" lvl="0" indent="-2921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80"/>
              <a:buFont typeface="Noto Sans Symbols"/>
              <a:buChar char="⦿"/>
            </a:pPr>
            <a:endParaRPr sz="2000" dirty="0">
              <a:solidFill>
                <a:schemeClr val="bg1">
                  <a:lumMod val="95000"/>
                </a:schemeClr>
              </a:solidFill>
            </a:endParaRPr>
          </a:p>
          <a:p>
            <a:pPr marL="292100" marR="0" lvl="0" indent="-2921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80"/>
              <a:buFont typeface="Noto Sans Symbols"/>
              <a:buChar char="⦿"/>
            </a:pPr>
            <a:r>
              <a:rPr lang="en-US" sz="2000" b="0" i="0" u="none" strike="noStrike" cap="none" dirty="0">
                <a:solidFill>
                  <a:schemeClr val="bg1">
                    <a:lumMod val="95000"/>
                  </a:schemeClr>
                </a:solidFill>
                <a:sym typeface="Rockwell"/>
              </a:rPr>
              <a:t>Has Original Jurisdiction </a:t>
            </a:r>
            <a:r>
              <a:rPr lang="en-US" sz="2000" b="0" i="0" u="sng" strike="noStrike" cap="none" dirty="0">
                <a:solidFill>
                  <a:schemeClr val="bg1">
                    <a:lumMod val="95000"/>
                  </a:schemeClr>
                </a:solidFill>
                <a:sym typeface="Rockwell"/>
              </a:rPr>
              <a:t>only</a:t>
            </a:r>
            <a:r>
              <a:rPr lang="en-US" sz="2000" b="0" i="0" u="none" strike="noStrike" cap="none" dirty="0">
                <a:solidFill>
                  <a:schemeClr val="bg1">
                    <a:lumMod val="95000"/>
                  </a:schemeClr>
                </a:solidFill>
                <a:sym typeface="Rockwell"/>
              </a:rPr>
              <a:t> in cases involving foreign Diplomats, States, or the Constitution</a:t>
            </a:r>
          </a:p>
          <a:p>
            <a:pPr marL="292100" marR="0" lvl="0" indent="-2921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80"/>
              <a:buFont typeface="Noto Sans Symbols"/>
              <a:buChar char="⦿"/>
            </a:pPr>
            <a:endParaRPr sz="2000" dirty="0">
              <a:solidFill>
                <a:schemeClr val="bg1">
                  <a:lumMod val="95000"/>
                </a:schemeClr>
              </a:solidFill>
            </a:endParaRPr>
          </a:p>
          <a:p>
            <a:pPr marL="292100" marR="0" lvl="0" indent="-2921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80"/>
              <a:buFont typeface="Noto Sans Symbols"/>
              <a:buChar char="⦿"/>
            </a:pPr>
            <a:r>
              <a:rPr lang="en-US" sz="2000" b="0" i="0" u="none" strike="noStrike" cap="none" dirty="0">
                <a:solidFill>
                  <a:schemeClr val="bg1">
                    <a:lumMod val="95000"/>
                  </a:schemeClr>
                </a:solidFill>
                <a:sym typeface="Rockwell"/>
              </a:rPr>
              <a:t>All other cases are appeals</a:t>
            </a:r>
          </a:p>
          <a:p>
            <a:pPr marL="292100" marR="0" lvl="0" indent="-2921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80"/>
              <a:buFont typeface="Noto Sans Symbols"/>
              <a:buChar char="⦿"/>
            </a:pPr>
            <a:endParaRPr sz="2000" dirty="0">
              <a:solidFill>
                <a:schemeClr val="bg1">
                  <a:lumMod val="95000"/>
                </a:schemeClr>
              </a:solidFill>
            </a:endParaRPr>
          </a:p>
          <a:p>
            <a:pPr marL="292100" marR="0" lvl="0" indent="-2921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80"/>
              <a:buFont typeface="Noto Sans Symbols"/>
              <a:buChar char="⦿"/>
            </a:pPr>
            <a:r>
              <a:rPr lang="en-US" sz="2000" b="0" i="0" u="none" strike="noStrike" cap="none" dirty="0">
                <a:solidFill>
                  <a:schemeClr val="bg1">
                    <a:lumMod val="95000"/>
                  </a:schemeClr>
                </a:solidFill>
                <a:sym typeface="Rockwell"/>
              </a:rPr>
              <a:t>The Court chooses its cases</a:t>
            </a:r>
            <a:endParaRPr sz="2000" dirty="0">
              <a:solidFill>
                <a:schemeClr val="bg1">
                  <a:lumMod val="95000"/>
                </a:schemeClr>
              </a:solidFill>
            </a:endParaRPr>
          </a:p>
          <a:p>
            <a:pPr marL="640080" marR="0" lvl="1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Rockwell"/>
              <a:buChar char="•"/>
            </a:pPr>
            <a:r>
              <a:rPr lang="en-US" sz="2000" b="0" i="0" u="none" strike="noStrike" cap="none" dirty="0">
                <a:solidFill>
                  <a:schemeClr val="bg1">
                    <a:lumMod val="95000"/>
                  </a:schemeClr>
                </a:solidFill>
                <a:sym typeface="Rockwell"/>
              </a:rPr>
              <a:t>If court refuses to hear – lower court’s ruling stands</a:t>
            </a:r>
            <a:endParaRPr sz="2000" dirty="0">
              <a:solidFill>
                <a:schemeClr val="bg1">
                  <a:lumMod val="95000"/>
                </a:schemeClr>
              </a:solidFill>
            </a:endParaRPr>
          </a:p>
          <a:p>
            <a:pPr marL="292100" marR="0" lvl="0" indent="-2921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80"/>
              <a:buFont typeface="Noto Sans Symbols"/>
              <a:buChar char="⦿"/>
            </a:pPr>
            <a:r>
              <a:rPr lang="en-US" sz="2000" b="0" i="0" u="none" strike="noStrike" cap="none" dirty="0">
                <a:solidFill>
                  <a:schemeClr val="bg1">
                    <a:lumMod val="95000"/>
                  </a:schemeClr>
                </a:solidFill>
                <a:sym typeface="Rockwell"/>
              </a:rPr>
              <a:t>Final authority on cases dealing w/the Constitution, acts of Congress&amp; treaties.</a:t>
            </a:r>
          </a:p>
          <a:p>
            <a:pPr marL="292100" marR="0" lvl="0" indent="-2921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80"/>
              <a:buFont typeface="Noto Sans Symbols"/>
              <a:buChar char="⦿"/>
            </a:pPr>
            <a:endParaRPr sz="2000" dirty="0">
              <a:solidFill>
                <a:schemeClr val="bg1">
                  <a:lumMod val="95000"/>
                </a:schemeClr>
              </a:solidFill>
            </a:endParaRPr>
          </a:p>
          <a:p>
            <a:pPr marL="292100" marR="0" lvl="0" indent="-2921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80"/>
              <a:buFont typeface="Noto Sans Symbols"/>
              <a:buChar char="⦿"/>
            </a:pPr>
            <a:r>
              <a:rPr lang="en-US" sz="2000" b="0" i="0" u="none" strike="noStrike" cap="none" dirty="0">
                <a:solidFill>
                  <a:schemeClr val="bg1">
                    <a:lumMod val="95000"/>
                  </a:schemeClr>
                </a:solidFill>
                <a:sym typeface="Rockwell"/>
              </a:rPr>
              <a:t>After deciding a case</a:t>
            </a:r>
            <a:endParaRPr sz="2000" dirty="0">
              <a:solidFill>
                <a:schemeClr val="bg1">
                  <a:lumMod val="95000"/>
                </a:schemeClr>
              </a:solidFill>
            </a:endParaRPr>
          </a:p>
          <a:p>
            <a:pPr marL="640080" marR="0" lvl="1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Rockwell"/>
              <a:buChar char="•"/>
            </a:pPr>
            <a:r>
              <a:rPr lang="en-US" sz="2000" b="0" i="0" u="none" strike="noStrike" cap="none" dirty="0">
                <a:solidFill>
                  <a:schemeClr val="bg1">
                    <a:lumMod val="95000"/>
                  </a:schemeClr>
                </a:solidFill>
                <a:sym typeface="Rockwell"/>
              </a:rPr>
              <a:t>Issues an opinion</a:t>
            </a:r>
            <a:endParaRPr sz="2000" dirty="0">
              <a:solidFill>
                <a:schemeClr val="bg1">
                  <a:lumMod val="95000"/>
                </a:schemeClr>
              </a:solidFill>
            </a:endParaRPr>
          </a:p>
          <a:p>
            <a:pPr marL="292100" marR="0" lvl="0" indent="-18542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80"/>
              <a:buFont typeface="Noto Sans Symbols"/>
              <a:buNone/>
            </a:pPr>
            <a:endParaRPr sz="2400" b="0" i="0" u="none" strike="noStrike" cap="none" dirty="0">
              <a:solidFill>
                <a:schemeClr val="dk1"/>
              </a:solidFill>
              <a:latin typeface="Rockwell"/>
              <a:ea typeface="Rockwell"/>
              <a:cs typeface="Rockwell"/>
              <a:sym typeface="Rockwell"/>
            </a:endParaRPr>
          </a:p>
          <a:p>
            <a:pPr marL="292100" marR="0" lvl="0" indent="-14986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40"/>
              <a:buFont typeface="Noto Sans Symbols"/>
              <a:buNone/>
            </a:pPr>
            <a:endParaRPr sz="3200" b="0" i="0" u="none" strike="noStrike" cap="none" dirty="0">
              <a:solidFill>
                <a:schemeClr val="lt1"/>
              </a:solidFill>
              <a:latin typeface="Rockwell"/>
              <a:ea typeface="Rockwell"/>
              <a:cs typeface="Rockwell"/>
              <a:sym typeface="Rockwell"/>
            </a:endParaRPr>
          </a:p>
        </p:txBody>
      </p:sp>
      <p:pic>
        <p:nvPicPr>
          <p:cNvPr id="186" name="Google Shape;186;p26" descr="http://img.ehowcdn.com/article-page-main/ehow/images/a07/ng/lb/supreme-court-docket-800x800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105400" y="2057400"/>
            <a:ext cx="3740727" cy="3657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8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8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8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8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8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27"/>
          <p:cNvSpPr txBox="1">
            <a:spLocks noGrp="1"/>
          </p:cNvSpPr>
          <p:nvPr>
            <p:ph type="title"/>
          </p:nvPr>
        </p:nvSpPr>
        <p:spPr>
          <a:xfrm>
            <a:off x="457200" y="-152400"/>
            <a:ext cx="8229600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54864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CDC8C3"/>
              </a:buClr>
              <a:buSzPts val="4600"/>
              <a:buFont typeface="Rockwell"/>
              <a:buNone/>
            </a:pPr>
            <a:r>
              <a:rPr lang="en-US" sz="4600" b="0" i="0" u="none" strike="noStrike" cap="none">
                <a:solidFill>
                  <a:srgbClr val="CDC8C3"/>
                </a:solidFill>
                <a:latin typeface="Rockwell"/>
                <a:ea typeface="Rockwell"/>
                <a:cs typeface="Rockwell"/>
                <a:sym typeface="Rockwell"/>
              </a:rPr>
              <a:t>Supreme Court Justices</a:t>
            </a:r>
            <a:endParaRPr sz="4600" b="0" i="0" u="none" strike="noStrike" cap="none">
              <a:solidFill>
                <a:srgbClr val="CDC8C3"/>
              </a:solidFill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192" name="Google Shape;192;p27"/>
          <p:cNvSpPr txBox="1">
            <a:spLocks noGrp="1"/>
          </p:cNvSpPr>
          <p:nvPr>
            <p:ph type="body" idx="1"/>
          </p:nvPr>
        </p:nvSpPr>
        <p:spPr>
          <a:xfrm>
            <a:off x="609600" y="728949"/>
            <a:ext cx="8229600" cy="4526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92100" marR="0" lvl="0" indent="-2921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80"/>
              <a:buFont typeface="Noto Sans Symbols"/>
              <a:buChar char="⦿"/>
            </a:pPr>
            <a:r>
              <a:rPr lang="en-US" sz="2400" b="0" i="0" u="none" strike="noStrike" cap="none" dirty="0">
                <a:solidFill>
                  <a:schemeClr val="accent2">
                    <a:lumMod val="40000"/>
                    <a:lumOff val="60000"/>
                  </a:schemeClr>
                </a:solidFill>
                <a:sym typeface="Rockwell"/>
              </a:rPr>
              <a:t>8 Justices &amp; 1 Chief Justice</a:t>
            </a:r>
            <a:endParaRPr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pPr marL="292100" marR="0" lvl="0" indent="-2921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80"/>
              <a:buFont typeface="Noto Sans Symbols"/>
              <a:buChar char="⦿"/>
            </a:pPr>
            <a:r>
              <a:rPr lang="en-US" sz="2400" b="0" i="0" u="none" strike="noStrike" cap="none" dirty="0">
                <a:solidFill>
                  <a:schemeClr val="accent2">
                    <a:lumMod val="40000"/>
                    <a:lumOff val="60000"/>
                  </a:schemeClr>
                </a:solidFill>
                <a:sym typeface="Rockwell"/>
              </a:rPr>
              <a:t>Serve a “life” term</a:t>
            </a:r>
            <a:endParaRPr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pPr marL="292100" marR="0" lvl="0" indent="-2921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80"/>
              <a:buFont typeface="Noto Sans Symbols"/>
              <a:buChar char="⦿"/>
            </a:pPr>
            <a:r>
              <a:rPr lang="en-US" sz="2400" b="0" i="0" u="none" strike="noStrike" cap="none" dirty="0">
                <a:solidFill>
                  <a:schemeClr val="bg1">
                    <a:lumMod val="95000"/>
                  </a:schemeClr>
                </a:solidFill>
                <a:sym typeface="Rockwell"/>
              </a:rPr>
              <a:t>President appoints justices  with Senate approval</a:t>
            </a:r>
            <a:endParaRPr dirty="0">
              <a:solidFill>
                <a:schemeClr val="bg1">
                  <a:lumMod val="95000"/>
                </a:schemeClr>
              </a:solidFill>
            </a:endParaRPr>
          </a:p>
          <a:p>
            <a:pPr marL="292100" marR="0" lvl="0" indent="-29210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⦿"/>
            </a:pPr>
            <a:r>
              <a:rPr lang="en-US" sz="2000" b="0" i="0" u="none" strike="noStrike" cap="none" dirty="0">
                <a:solidFill>
                  <a:schemeClr val="bg1">
                    <a:lumMod val="95000"/>
                  </a:schemeClr>
                </a:solidFill>
                <a:sym typeface="Rockwell"/>
              </a:rPr>
              <a:t>No Constitutional age or professional requirement</a:t>
            </a:r>
            <a:endParaRPr dirty="0">
              <a:solidFill>
                <a:schemeClr val="bg1">
                  <a:lumMod val="95000"/>
                </a:schemeClr>
              </a:solidFill>
            </a:endParaRPr>
          </a:p>
          <a:p>
            <a:pPr marL="640080" marR="0" lvl="1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Rockwell"/>
              <a:buChar char="•"/>
            </a:pPr>
            <a:r>
              <a:rPr lang="en-US" sz="2000" b="0" i="0" u="none" strike="noStrike" cap="none" dirty="0">
                <a:solidFill>
                  <a:schemeClr val="bg1">
                    <a:lumMod val="95000"/>
                  </a:schemeClr>
                </a:solidFill>
                <a:latin typeface="Rockwell"/>
                <a:ea typeface="Rockwell"/>
                <a:cs typeface="Rockwell"/>
                <a:sym typeface="Rockwell"/>
              </a:rPr>
              <a:t>Presidents decision is influenced by Justice Department</a:t>
            </a:r>
            <a:r>
              <a:rPr lang="en-US" sz="2000" b="0" i="0" u="none" strike="noStrike" cap="none" dirty="0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rPr>
              <a:t>, American Bar Association, interest groups, &amp; other Supreme Court justices</a:t>
            </a:r>
          </a:p>
          <a:p>
            <a:pPr marL="640080" marR="0" lvl="1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Rockwell"/>
              <a:buChar char="•"/>
            </a:pPr>
            <a:endParaRPr dirty="0"/>
          </a:p>
          <a:p>
            <a:pPr marL="640080" marR="0" lvl="1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Rockwell"/>
              <a:buChar char="•"/>
            </a:pPr>
            <a:r>
              <a:rPr lang="en-US" sz="2000" b="0" i="0" u="none" strike="noStrike" cap="none" dirty="0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rPr>
              <a:t>Have always been lawyers in the past</a:t>
            </a:r>
            <a:endParaRPr dirty="0"/>
          </a:p>
          <a:p>
            <a:pPr marL="640080" marR="0" lvl="1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Rockwell"/>
              <a:buChar char="•"/>
            </a:pPr>
            <a:r>
              <a:rPr lang="en-US" sz="2000" b="0" i="0" u="none" strike="noStrike" cap="none" dirty="0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rPr>
              <a:t>Successful law career, political support, &amp; agreement w/the president’s ideas are factors in who gets appointed</a:t>
            </a:r>
            <a:endParaRPr sz="2000" b="1" i="0" u="none" strike="noStrike" cap="none" dirty="0">
              <a:solidFill>
                <a:schemeClr val="lt1"/>
              </a:solidFill>
              <a:latin typeface="Rockwell"/>
              <a:ea typeface="Rockwell"/>
              <a:cs typeface="Rockwell"/>
              <a:sym typeface="Rockwell"/>
            </a:endParaRPr>
          </a:p>
          <a:p>
            <a:pPr marL="292100" marR="0" lvl="0" indent="-14986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240"/>
              <a:buFont typeface="Noto Sans Symbols"/>
              <a:buNone/>
            </a:pPr>
            <a:endParaRPr sz="3200" b="0" i="0" u="none" strike="noStrike" cap="none" dirty="0">
              <a:solidFill>
                <a:schemeClr val="lt1"/>
              </a:solidFill>
              <a:latin typeface="Rockwell"/>
              <a:ea typeface="Rockwell"/>
              <a:cs typeface="Rockwell"/>
              <a:sym typeface="Rockwell"/>
            </a:endParaRPr>
          </a:p>
        </p:txBody>
      </p:sp>
      <p:pic>
        <p:nvPicPr>
          <p:cNvPr id="193" name="Google Shape;193;p27">
            <a:hlinkClick r:id="rId3"/>
          </p:cNvPr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736363" y="4428250"/>
            <a:ext cx="3976075" cy="22365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9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9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28"/>
          <p:cNvSpPr txBox="1">
            <a:spLocks noGrp="1"/>
          </p:cNvSpPr>
          <p:nvPr>
            <p:ph type="title"/>
          </p:nvPr>
        </p:nvSpPr>
        <p:spPr>
          <a:xfrm>
            <a:off x="457200" y="-63264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54864" marR="0" lvl="0" indent="0" algn="r" rtl="0">
              <a:spcBef>
                <a:spcPts val="0"/>
              </a:spcBef>
              <a:spcAft>
                <a:spcPts val="0"/>
              </a:spcAft>
              <a:buClr>
                <a:srgbClr val="CDC8C3"/>
              </a:buClr>
              <a:buSzPts val="4600"/>
              <a:buFont typeface="Rockwell"/>
              <a:buNone/>
            </a:pPr>
            <a:r>
              <a:rPr lang="en-US" sz="4600" b="0" i="0" u="none" strike="noStrike" cap="none">
                <a:solidFill>
                  <a:srgbClr val="CDC8C3"/>
                </a:solidFill>
                <a:latin typeface="Rockwell"/>
                <a:ea typeface="Rockwell"/>
                <a:cs typeface="Rockwell"/>
                <a:sym typeface="Rockwell"/>
              </a:rPr>
              <a:t>Powers of the Supreme Court</a:t>
            </a:r>
            <a:endParaRPr sz="4600" b="0" i="0" u="none" strike="noStrike" cap="none">
              <a:solidFill>
                <a:srgbClr val="CDC8C3"/>
              </a:solidFill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199" name="Google Shape;199;p28"/>
          <p:cNvSpPr txBox="1">
            <a:spLocks noGrp="1"/>
          </p:cNvSpPr>
          <p:nvPr>
            <p:ph type="body" idx="1"/>
          </p:nvPr>
        </p:nvSpPr>
        <p:spPr>
          <a:xfrm>
            <a:off x="457200" y="1533621"/>
            <a:ext cx="6461700" cy="498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92100" marR="0" lvl="0" indent="-292100" algn="l" rtl="0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95"/>
              <a:buFont typeface="Noto Sans Symbols"/>
              <a:buChar char="⦿"/>
            </a:pPr>
            <a:r>
              <a:rPr lang="en-US" sz="1850" b="0" i="0" u="none" strike="noStrike" cap="none" dirty="0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rPr>
              <a:t>Legislative and Executive Branches must follow Court’s rulings</a:t>
            </a:r>
            <a:endParaRPr dirty="0"/>
          </a:p>
          <a:p>
            <a:pPr marL="292100" marR="0" lvl="0" indent="-292100" algn="l" rtl="0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95"/>
              <a:buFont typeface="Noto Sans Symbols"/>
              <a:buChar char="⦿"/>
            </a:pPr>
            <a:r>
              <a:rPr lang="en-US" sz="1850" b="0" i="0" u="none" strike="noStrike" cap="none" dirty="0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rPr>
              <a:t>The Supreme Court is removed from politics &amp; interest groups</a:t>
            </a:r>
            <a:endParaRPr dirty="0"/>
          </a:p>
          <a:p>
            <a:pPr marL="640080" marR="0" lvl="1" indent="-228600" algn="l" rtl="0">
              <a:lnSpc>
                <a:spcPct val="7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1665"/>
              <a:buFont typeface="Rockwell"/>
              <a:buChar char="•"/>
            </a:pPr>
            <a:r>
              <a:rPr lang="en-US" sz="1850" b="0" i="0" u="none" strike="noStrike" cap="none" dirty="0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rPr>
              <a:t>More likely get a fair hearing</a:t>
            </a:r>
            <a:endParaRPr dirty="0"/>
          </a:p>
          <a:p>
            <a:pPr marL="640080" marR="0" lvl="1" indent="-228600" algn="l" rtl="0">
              <a:lnSpc>
                <a:spcPct val="7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1665"/>
              <a:buFont typeface="Rockwell"/>
              <a:buNone/>
            </a:pPr>
            <a:endParaRPr sz="1850" b="0" i="0" u="none" strike="noStrike" cap="none" dirty="0">
              <a:solidFill>
                <a:schemeClr val="lt1"/>
              </a:solidFill>
              <a:latin typeface="Rockwell"/>
              <a:ea typeface="Rockwell"/>
              <a:cs typeface="Rockwell"/>
              <a:sym typeface="Rockwell"/>
            </a:endParaRPr>
          </a:p>
          <a:p>
            <a:pPr marL="292100" marR="0" lvl="0" indent="-292100" algn="l" rtl="0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95"/>
              <a:buFont typeface="Noto Sans Symbols"/>
              <a:buChar char="⦿"/>
            </a:pPr>
            <a:r>
              <a:rPr lang="en-US" sz="1850" b="1" i="0" u="none" strike="noStrike" cap="none" dirty="0">
                <a:solidFill>
                  <a:schemeClr val="accent2">
                    <a:lumMod val="40000"/>
                    <a:lumOff val="60000"/>
                  </a:schemeClr>
                </a:solidFill>
                <a:sym typeface="Rockwell"/>
              </a:rPr>
              <a:t>Judicial review</a:t>
            </a:r>
            <a:endParaRPr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pPr marL="640080" marR="0" lvl="1" indent="-228600" algn="l" rtl="0">
              <a:lnSpc>
                <a:spcPct val="70000"/>
              </a:lnSpc>
              <a:spcBef>
                <a:spcPts val="770"/>
              </a:spcBef>
              <a:spcAft>
                <a:spcPts val="0"/>
              </a:spcAft>
              <a:buClr>
                <a:schemeClr val="accent2"/>
              </a:buClr>
              <a:buSzPts val="1665"/>
              <a:buFont typeface="Rockwell"/>
              <a:buChar char="•"/>
            </a:pPr>
            <a:r>
              <a:rPr lang="en-US" sz="1850" b="0" i="0" u="none" strike="noStrike" cap="none" dirty="0">
                <a:solidFill>
                  <a:schemeClr val="accent2">
                    <a:lumMod val="40000"/>
                    <a:lumOff val="60000"/>
                  </a:schemeClr>
                </a:solidFill>
                <a:sym typeface="Rockwell"/>
              </a:rPr>
              <a:t>Check on the legislative and executive branch</a:t>
            </a:r>
            <a:endParaRPr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pPr marL="640080" marR="0" lvl="1" indent="-228600" algn="l" rtl="0">
              <a:lnSpc>
                <a:spcPct val="70000"/>
              </a:lnSpc>
              <a:spcBef>
                <a:spcPts val="770"/>
              </a:spcBef>
              <a:spcAft>
                <a:spcPts val="0"/>
              </a:spcAft>
              <a:buClr>
                <a:schemeClr val="accent2"/>
              </a:buClr>
              <a:buSzPts val="1665"/>
              <a:buFont typeface="Rockwell"/>
              <a:buChar char="•"/>
            </a:pPr>
            <a:r>
              <a:rPr lang="en-US" sz="1850" b="0" i="0" u="none" strike="noStrike" cap="none" dirty="0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rPr>
              <a:t>the power to say whether any law or government action goes against the Constitution</a:t>
            </a:r>
            <a:endParaRPr sz="1850" b="1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640080" marR="0" lvl="1" indent="-228600" algn="l" rtl="0">
              <a:lnSpc>
                <a:spcPct val="70000"/>
              </a:lnSpc>
              <a:spcBef>
                <a:spcPts val="770"/>
              </a:spcBef>
              <a:spcAft>
                <a:spcPts val="0"/>
              </a:spcAft>
              <a:buClr>
                <a:schemeClr val="accent2"/>
              </a:buClr>
              <a:buSzPts val="1665"/>
              <a:buFont typeface="Rockwell"/>
              <a:buChar char="•"/>
            </a:pPr>
            <a:r>
              <a:rPr lang="en-US" sz="1850" b="0" i="0" u="none" strike="noStrike" cap="none" dirty="0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rPr>
              <a:t>Power not given in Constitution (IMPLIED) </a:t>
            </a:r>
            <a:endParaRPr dirty="0"/>
          </a:p>
          <a:p>
            <a:pPr marL="640080" marR="0" lvl="1" indent="-228600" algn="l" rtl="0">
              <a:lnSpc>
                <a:spcPct val="7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1665"/>
              <a:buFont typeface="Rockwell"/>
              <a:buChar char="•"/>
            </a:pPr>
            <a:r>
              <a:rPr lang="en-US" sz="1850" b="0" i="0" u="none" strike="noStrike" cap="none" dirty="0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rPr>
              <a:t>The court claimed the power </a:t>
            </a:r>
            <a:r>
              <a:rPr lang="en-US" sz="1850" b="0" i="0" u="none" strike="noStrike" cap="none" dirty="0">
                <a:solidFill>
                  <a:schemeClr val="accent2">
                    <a:lumMod val="40000"/>
                    <a:lumOff val="60000"/>
                  </a:schemeClr>
                </a:solidFill>
                <a:latin typeface="Rockwell"/>
                <a:ea typeface="Rockwell"/>
                <a:cs typeface="Rockwell"/>
                <a:sym typeface="Rockwell"/>
              </a:rPr>
              <a:t>in </a:t>
            </a:r>
            <a:r>
              <a:rPr lang="en-US" sz="1850" b="0" i="1" u="none" strike="noStrike" cap="none" dirty="0">
                <a:solidFill>
                  <a:schemeClr val="accent2">
                    <a:lumMod val="40000"/>
                    <a:lumOff val="60000"/>
                  </a:schemeClr>
                </a:solidFill>
                <a:sym typeface="Rockwell"/>
              </a:rPr>
              <a:t>Marbury v. Madison</a:t>
            </a:r>
            <a:endParaRPr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pPr marL="640080" marR="0" lvl="1" indent="-122872" algn="l" rtl="0">
              <a:lnSpc>
                <a:spcPct val="7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1665"/>
              <a:buFont typeface="Rockwell"/>
              <a:buNone/>
            </a:pPr>
            <a:endParaRPr sz="1850" b="0" i="0" u="none" strike="noStrike" cap="none" dirty="0">
              <a:solidFill>
                <a:schemeClr val="lt1"/>
              </a:solidFill>
              <a:latin typeface="Rockwell"/>
              <a:ea typeface="Rockwell"/>
              <a:cs typeface="Rockwell"/>
              <a:sym typeface="Rockwell"/>
            </a:endParaRPr>
          </a:p>
          <a:p>
            <a:pPr marL="292100" marR="0" lvl="0" indent="-2921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95"/>
              <a:buFont typeface="Noto Sans Symbols"/>
              <a:buChar char="⦿"/>
            </a:pPr>
            <a:r>
              <a:rPr lang="en-US" sz="1850" b="0" i="0" u="none" strike="noStrike" cap="none" dirty="0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rPr>
              <a:t>Congress’ laws are in general language</a:t>
            </a:r>
            <a:endParaRPr dirty="0"/>
          </a:p>
          <a:p>
            <a:pPr marL="640080" marR="0" lvl="1" indent="-22860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1665"/>
              <a:buFont typeface="Rockwell"/>
              <a:buChar char="•"/>
            </a:pPr>
            <a:r>
              <a:rPr lang="en-US" sz="1850" b="0" i="0" u="none" strike="noStrike" cap="none" dirty="0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rPr>
              <a:t>Thru rulings – </a:t>
            </a:r>
            <a:r>
              <a:rPr lang="en-US" sz="1850" b="0" i="0" u="none" strike="noStrike" cap="none" dirty="0">
                <a:solidFill>
                  <a:schemeClr val="accent2">
                    <a:lumMod val="40000"/>
                    <a:lumOff val="60000"/>
                  </a:schemeClr>
                </a:solidFill>
                <a:sym typeface="Rockwell"/>
              </a:rPr>
              <a:t>Supreme Court interprets laws to help law enforcement enforce them</a:t>
            </a:r>
            <a:endParaRPr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29"/>
          <p:cNvSpPr txBox="1">
            <a:spLocks noGrp="1"/>
          </p:cNvSpPr>
          <p:nvPr>
            <p:ph type="title"/>
          </p:nvPr>
        </p:nvSpPr>
        <p:spPr>
          <a:xfrm>
            <a:off x="0" y="253536"/>
            <a:ext cx="8686800" cy="6608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54864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CDC8C3"/>
              </a:buClr>
              <a:buSzPts val="3600"/>
              <a:buFont typeface="Rockwell"/>
              <a:buNone/>
            </a:pPr>
            <a:r>
              <a:rPr lang="en-US" sz="3600" b="0" i="0" u="none" strike="noStrike" cap="none">
                <a:solidFill>
                  <a:srgbClr val="CDC8C3"/>
                </a:solidFill>
                <a:latin typeface="Rockwell"/>
                <a:ea typeface="Rockwell"/>
                <a:cs typeface="Rockwell"/>
                <a:sym typeface="Rockwell"/>
              </a:rPr>
              <a:t>How does the Supreme Court work? </a:t>
            </a:r>
            <a:endParaRPr/>
          </a:p>
        </p:txBody>
      </p:sp>
      <p:sp>
        <p:nvSpPr>
          <p:cNvPr id="205" name="Google Shape;205;p29"/>
          <p:cNvSpPr txBox="1">
            <a:spLocks noGrp="1"/>
          </p:cNvSpPr>
          <p:nvPr>
            <p:ph type="body" idx="1"/>
          </p:nvPr>
        </p:nvSpPr>
        <p:spPr>
          <a:xfrm>
            <a:off x="190500" y="1648779"/>
            <a:ext cx="8305800" cy="518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92100" marR="0" lvl="0" indent="-2921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72"/>
              <a:buFont typeface="Noto Sans Symbols"/>
              <a:buChar char="⦿"/>
            </a:pPr>
            <a:r>
              <a:rPr lang="en-US" sz="2800" b="0" i="0" u="none" strike="noStrike" cap="none" dirty="0">
                <a:solidFill>
                  <a:schemeClr val="accent2">
                    <a:lumMod val="40000"/>
                    <a:lumOff val="60000"/>
                  </a:schemeClr>
                </a:solidFill>
                <a:sym typeface="Rockwell"/>
              </a:rPr>
              <a:t>Supreme Court serves primarily as an appeals court. </a:t>
            </a:r>
            <a:endParaRPr sz="28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pPr marL="640080" marR="0" lvl="1" indent="-22860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2165"/>
              <a:buFont typeface="Rockwell"/>
              <a:buChar char="•"/>
            </a:pPr>
            <a:r>
              <a:rPr lang="en-US" sz="2405" b="0" i="0" u="none" strike="noStrike" cap="none" dirty="0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rPr>
              <a:t>90% of its cases come from lower courts</a:t>
            </a:r>
            <a:endParaRPr dirty="0"/>
          </a:p>
          <a:p>
            <a:pPr marL="640080" marR="0" lvl="1" indent="-22860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2165"/>
              <a:buFont typeface="Rockwell"/>
              <a:buChar char="•"/>
            </a:pPr>
            <a:r>
              <a:rPr lang="en-US" sz="2405" b="0" i="0" u="none" strike="noStrike" cap="none" dirty="0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rPr>
              <a:t>Other cases heard by S. Court refer to </a:t>
            </a:r>
            <a:endParaRPr dirty="0"/>
          </a:p>
          <a:p>
            <a:pPr marL="640080" lvl="1" indent="-228600">
              <a:lnSpc>
                <a:spcPct val="80000"/>
              </a:lnSpc>
              <a:buSzPts val="2165"/>
            </a:pPr>
            <a:r>
              <a:rPr lang="en-US" sz="2405" dirty="0"/>
              <a:t>Disputes between 2 states </a:t>
            </a:r>
          </a:p>
          <a:p>
            <a:pPr marL="640080" lvl="1" indent="-228600">
              <a:lnSpc>
                <a:spcPct val="80000"/>
              </a:lnSpc>
              <a:buSzPts val="2165"/>
            </a:pPr>
            <a:r>
              <a:rPr lang="en-US" sz="2405" dirty="0"/>
              <a:t>Disputes between state and federal government</a:t>
            </a:r>
          </a:p>
          <a:p>
            <a:pPr marL="411480" lvl="1" indent="0">
              <a:lnSpc>
                <a:spcPct val="80000"/>
              </a:lnSpc>
              <a:buSzPts val="2165"/>
              <a:buNone/>
            </a:pPr>
            <a:endParaRPr sz="2405" b="0" i="0" u="none" strike="noStrike" cap="none" dirty="0">
              <a:solidFill>
                <a:schemeClr val="lt1"/>
              </a:solidFill>
              <a:latin typeface="Rockwell"/>
              <a:ea typeface="Rockwell"/>
              <a:cs typeface="Rockwell"/>
              <a:sym typeface="Rockwell"/>
            </a:endParaRPr>
          </a:p>
          <a:p>
            <a:pPr marL="292100" marR="0" lvl="0" indent="-2921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72"/>
              <a:buFont typeface="Noto Sans Symbols"/>
              <a:buChar char="⦿"/>
            </a:pPr>
            <a:r>
              <a:rPr lang="en-US" sz="2800" b="0" i="0" u="none" strike="noStrike" cap="none" dirty="0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rPr>
              <a:t>How do you win an appeal to the Supreme Court? </a:t>
            </a:r>
            <a:endParaRPr sz="2800" dirty="0"/>
          </a:p>
          <a:p>
            <a:pPr marL="640080" marR="0" lvl="1" indent="-22860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2165"/>
              <a:buFont typeface="Rockwell"/>
              <a:buChar char="•"/>
            </a:pPr>
            <a:r>
              <a:rPr lang="en-US" sz="2405" b="0" i="0" u="none" strike="noStrike" cap="none" dirty="0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rPr>
              <a:t>Must write out a </a:t>
            </a:r>
            <a:r>
              <a:rPr lang="en-US" sz="2405" b="1" i="0" u="sng" strike="noStrike" cap="none" dirty="0">
                <a:solidFill>
                  <a:schemeClr val="accent2">
                    <a:lumMod val="40000"/>
                    <a:lumOff val="60000"/>
                  </a:schemeClr>
                </a:solidFill>
                <a:sym typeface="Rockwell"/>
              </a:rPr>
              <a:t>writ of certiorari</a:t>
            </a:r>
            <a:endParaRPr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pPr marL="1211580" lvl="2" indent="-342900">
              <a:lnSpc>
                <a:spcPct val="80000"/>
              </a:lnSpc>
              <a:buSzPts val="2165"/>
              <a:buFont typeface="Wingdings" pitchFamily="2" charset="2"/>
              <a:buChar char="Ø"/>
            </a:pPr>
            <a:r>
              <a:rPr lang="en-US" sz="2105" dirty="0"/>
              <a:t>	A written request to have your case heard by the Supreme Court. </a:t>
            </a:r>
            <a:endParaRPr sz="2105" dirty="0"/>
          </a:p>
          <a:p>
            <a:pPr marL="868680" lvl="2" indent="0">
              <a:lnSpc>
                <a:spcPct val="80000"/>
              </a:lnSpc>
              <a:buSzPts val="2165"/>
              <a:buNone/>
            </a:pPr>
            <a:r>
              <a:rPr lang="en-US" sz="2105" dirty="0"/>
              <a:t>If they say yes, your case goes on the </a:t>
            </a:r>
            <a:r>
              <a:rPr lang="en-US" sz="2105" b="1" u="sng" dirty="0"/>
              <a:t>docket </a:t>
            </a:r>
            <a:r>
              <a:rPr lang="en-US" sz="2105" dirty="0"/>
              <a:t>(Schedule of cases for the Supreme Court to get to). </a:t>
            </a:r>
            <a:endParaRPr sz="2105" dirty="0"/>
          </a:p>
          <a:p>
            <a:pPr marL="640080" marR="0" lvl="1" indent="-91154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2165"/>
              <a:buFont typeface="Rockwell"/>
              <a:buNone/>
            </a:pPr>
            <a:endParaRPr sz="2405" b="0" i="0" u="none" strike="noStrike" cap="none" dirty="0">
              <a:solidFill>
                <a:schemeClr val="lt1"/>
              </a:solidFill>
              <a:latin typeface="Rockwell"/>
              <a:ea typeface="Rockwell"/>
              <a:cs typeface="Rockwell"/>
              <a:sym typeface="Rockwell"/>
            </a:endParaRPr>
          </a:p>
          <a:p>
            <a:pPr marL="640080" marR="0" lvl="1" indent="-91154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2165"/>
              <a:buFont typeface="Rockwell"/>
              <a:buNone/>
            </a:pPr>
            <a:endParaRPr sz="2405" b="0" i="0" u="none" strike="noStrike" cap="none" dirty="0">
              <a:solidFill>
                <a:schemeClr val="lt1"/>
              </a:solidFill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EED4D7B-99FB-B044-B195-1FC17A9611D6}"/>
              </a:ext>
            </a:extLst>
          </p:cNvPr>
          <p:cNvSpPr txBox="1"/>
          <p:nvPr/>
        </p:nvSpPr>
        <p:spPr>
          <a:xfrm>
            <a:off x="4676931" y="914400"/>
            <a:ext cx="46694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3"/>
              </a:rPr>
              <a:t>https://www.youtube.com/watch?v=KEjgAXxrkXY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p30"/>
          <p:cNvSpPr txBox="1">
            <a:spLocks noGrp="1"/>
          </p:cNvSpPr>
          <p:nvPr>
            <p:ph type="title"/>
          </p:nvPr>
        </p:nvSpPr>
        <p:spPr>
          <a:xfrm>
            <a:off x="457200" y="304800"/>
            <a:ext cx="8229600" cy="152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54864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CDC8C3"/>
              </a:buClr>
              <a:buSzPts val="3240"/>
              <a:buFont typeface="Rockwell"/>
              <a:buNone/>
            </a:pPr>
            <a:br>
              <a:rPr lang="en-US" sz="3240" b="0" i="0" u="none" strike="noStrike" cap="none">
                <a:solidFill>
                  <a:srgbClr val="CDC8C3"/>
                </a:solidFill>
                <a:latin typeface="Rockwell"/>
                <a:ea typeface="Rockwell"/>
                <a:cs typeface="Rockwell"/>
                <a:sym typeface="Rockwell"/>
              </a:rPr>
            </a:br>
            <a:r>
              <a:rPr lang="en-US" sz="2790" b="0" i="0" u="none" strike="noStrike" cap="none">
                <a:solidFill>
                  <a:srgbClr val="CDC8C3"/>
                </a:solidFill>
                <a:latin typeface="Rockwell"/>
                <a:ea typeface="Rockwell"/>
                <a:cs typeface="Rockwell"/>
                <a:sym typeface="Rockwell"/>
              </a:rPr>
              <a:t>What </a:t>
            </a:r>
            <a:r>
              <a:rPr lang="en-US" sz="2790" b="0" i="0" u="none" strike="noStrike" cap="none">
                <a:solidFill>
                  <a:srgbClr val="FAEB8B"/>
                </a:solidFill>
                <a:latin typeface="Rockwell"/>
                <a:ea typeface="Rockwell"/>
                <a:cs typeface="Rockwell"/>
                <a:sym typeface="Rockwell"/>
              </a:rPr>
              <a:t>steps</a:t>
            </a:r>
            <a:r>
              <a:rPr lang="en-US" sz="2790" b="0" i="0" u="none" strike="noStrike" cap="none">
                <a:solidFill>
                  <a:srgbClr val="CDC8C3"/>
                </a:solidFill>
                <a:latin typeface="Rockwell"/>
                <a:ea typeface="Rockwell"/>
                <a:cs typeface="Rockwell"/>
                <a:sym typeface="Rockwell"/>
              </a:rPr>
              <a:t> are taken once a case is taken by the Supreme Court? </a:t>
            </a:r>
            <a:br>
              <a:rPr lang="en-US" sz="3959" b="0" i="0" u="none" strike="noStrike" cap="none">
                <a:solidFill>
                  <a:srgbClr val="CDC8C3"/>
                </a:solidFill>
                <a:latin typeface="Rockwell"/>
                <a:ea typeface="Rockwell"/>
                <a:cs typeface="Rockwell"/>
                <a:sym typeface="Rockwell"/>
              </a:rPr>
            </a:br>
            <a:endParaRPr sz="3959" b="0" i="0" u="none" strike="noStrike" cap="none">
              <a:solidFill>
                <a:srgbClr val="CDC8C3"/>
              </a:solidFill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211" name="Google Shape;211;p30"/>
          <p:cNvSpPr txBox="1">
            <a:spLocks noGrp="1"/>
          </p:cNvSpPr>
          <p:nvPr>
            <p:ph type="body" idx="1"/>
          </p:nvPr>
        </p:nvSpPr>
        <p:spPr>
          <a:xfrm>
            <a:off x="381000" y="1244184"/>
            <a:ext cx="8534400" cy="54614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742950" marR="0" lvl="0" indent="-74295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63"/>
              <a:buFont typeface="Rockwell"/>
              <a:buAutoNum type="arabicPeriod"/>
            </a:pPr>
            <a:r>
              <a:rPr lang="en-US" sz="1800" b="1" i="0" u="none" strike="noStrike" cap="none" dirty="0">
                <a:solidFill>
                  <a:schemeClr val="accent2">
                    <a:lumMod val="40000"/>
                    <a:lumOff val="60000"/>
                  </a:schemeClr>
                </a:solidFill>
                <a:sym typeface="Rockwell"/>
              </a:rPr>
              <a:t>Briefs given to justices</a:t>
            </a:r>
            <a:endParaRPr sz="18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pPr marL="640080" marR="0" lvl="1" indent="-22860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1436"/>
              <a:buFont typeface="Rockwell"/>
              <a:buChar char="•"/>
            </a:pPr>
            <a:r>
              <a:rPr lang="en-US" sz="1800" b="0" i="0" u="none" strike="noStrike" cap="none" dirty="0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rPr>
              <a:t>They read privately in chambers</a:t>
            </a:r>
            <a:endParaRPr sz="1800" dirty="0"/>
          </a:p>
          <a:p>
            <a:pPr marL="514350" marR="0" lvl="0" indent="-436118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32"/>
              <a:buFont typeface="Rockwell"/>
              <a:buNone/>
            </a:pPr>
            <a:endParaRPr sz="1800" b="0" i="0" u="none" strike="noStrike" cap="none" dirty="0">
              <a:solidFill>
                <a:schemeClr val="lt1"/>
              </a:solidFill>
              <a:latin typeface="Rockwell"/>
              <a:ea typeface="Rockwell"/>
              <a:cs typeface="Rockwell"/>
              <a:sym typeface="Rockwell"/>
            </a:endParaRPr>
          </a:p>
          <a:p>
            <a:pPr marL="742950" marR="0" lvl="0" indent="-74295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63"/>
              <a:buFont typeface="Rockwell"/>
              <a:buAutoNum type="arabicPeriod"/>
            </a:pPr>
            <a:r>
              <a:rPr lang="en-US" sz="1800" b="1" i="0" u="none" strike="noStrike" cap="none" dirty="0">
                <a:solidFill>
                  <a:schemeClr val="accent2">
                    <a:lumMod val="40000"/>
                    <a:lumOff val="60000"/>
                  </a:schemeClr>
                </a:solidFill>
                <a:latin typeface="Rockwell"/>
                <a:ea typeface="Rockwell"/>
                <a:cs typeface="Rockwell"/>
                <a:sym typeface="Rockwell"/>
              </a:rPr>
              <a:t>Oral arguments </a:t>
            </a:r>
            <a:r>
              <a:rPr lang="en-US" sz="1800" b="1" i="0" u="none" strike="noStrike" cap="none" dirty="0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rPr>
              <a:t>given by attorneys on case</a:t>
            </a:r>
            <a:endParaRPr sz="1800" dirty="0"/>
          </a:p>
          <a:p>
            <a:pPr marL="640080" marR="0" lvl="1" indent="-22860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1436"/>
              <a:buFont typeface="Rockwell"/>
              <a:buChar char="•"/>
            </a:pPr>
            <a:r>
              <a:rPr lang="en-US" sz="1800" b="0" i="0" u="none" strike="noStrike" cap="none" dirty="0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rPr>
              <a:t>Have timed arguments (usually 30 minutes)</a:t>
            </a:r>
            <a:endParaRPr sz="1800" dirty="0"/>
          </a:p>
          <a:p>
            <a:pPr marL="925830" marR="0" lvl="1" indent="-432625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1287"/>
              <a:buFont typeface="Rockwell"/>
              <a:buNone/>
            </a:pPr>
            <a:endParaRPr sz="1800" b="0" i="0" u="none" strike="noStrike" cap="none" dirty="0">
              <a:solidFill>
                <a:schemeClr val="lt1"/>
              </a:solidFill>
              <a:latin typeface="Rockwell"/>
              <a:ea typeface="Rockwell"/>
              <a:cs typeface="Rockwell"/>
              <a:sym typeface="Rockwell"/>
            </a:endParaRPr>
          </a:p>
          <a:p>
            <a:pPr marL="742950" marR="0" lvl="0" indent="-74295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63"/>
              <a:buFont typeface="Rockwell"/>
              <a:buAutoNum type="arabicPeriod"/>
            </a:pPr>
            <a:r>
              <a:rPr lang="en-US" sz="1800" b="1" i="0" u="none" strike="noStrike" cap="none" dirty="0">
                <a:solidFill>
                  <a:schemeClr val="accent2">
                    <a:lumMod val="40000"/>
                    <a:lumOff val="60000"/>
                  </a:schemeClr>
                </a:solidFill>
                <a:sym typeface="Rockwell"/>
              </a:rPr>
              <a:t>Conference</a:t>
            </a:r>
            <a:endParaRPr sz="18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pPr marL="640080" marR="0" lvl="1" indent="-22860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1436"/>
              <a:buFont typeface="Rockwell"/>
              <a:buChar char="•"/>
            </a:pPr>
            <a:r>
              <a:rPr lang="en-US" sz="1800" b="0" i="0" u="none" strike="noStrike" cap="none" dirty="0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rPr>
              <a:t>Led by Chief Justice</a:t>
            </a:r>
            <a:endParaRPr sz="1800" dirty="0"/>
          </a:p>
          <a:p>
            <a:pPr marL="916686" marR="0" lvl="2" indent="-28575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375"/>
              <a:buFont typeface="Wingdings" pitchFamily="2" charset="2"/>
              <a:buChar char="Ø"/>
            </a:pPr>
            <a:r>
              <a:rPr lang="en-US" sz="1800" b="0" i="0" u="none" strike="noStrike" cap="none" dirty="0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rPr>
              <a:t>Talk about case, new cases, and other judicial issues</a:t>
            </a:r>
            <a:endParaRPr sz="1800" dirty="0"/>
          </a:p>
          <a:p>
            <a:pPr marL="925830" marR="0" lvl="1" indent="-432625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1287"/>
              <a:buFont typeface="Rockwell"/>
              <a:buNone/>
            </a:pPr>
            <a:endParaRPr sz="1800" b="0" i="0" u="none" strike="noStrike" cap="none" dirty="0">
              <a:solidFill>
                <a:schemeClr val="lt1"/>
              </a:solidFill>
              <a:latin typeface="Rockwell"/>
              <a:ea typeface="Rockwell"/>
              <a:cs typeface="Rockwell"/>
              <a:sym typeface="Rockwell"/>
            </a:endParaRPr>
          </a:p>
          <a:p>
            <a:pPr marL="742950" marR="0" lvl="0" indent="-74295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63"/>
              <a:buFont typeface="Rockwell"/>
              <a:buAutoNum type="arabicPeriod"/>
            </a:pPr>
            <a:r>
              <a:rPr lang="en-US" sz="1800" b="1" i="0" u="none" strike="noStrike" cap="none" dirty="0">
                <a:solidFill>
                  <a:schemeClr val="accent2">
                    <a:lumMod val="40000"/>
                    <a:lumOff val="60000"/>
                  </a:schemeClr>
                </a:solidFill>
                <a:sym typeface="Rockwell"/>
              </a:rPr>
              <a:t>Preparation of opinions</a:t>
            </a:r>
            <a:endParaRPr sz="18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pPr marL="640080" marR="0" lvl="1" indent="-22860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1436"/>
              <a:buFont typeface="Rockwell"/>
              <a:buChar char="•"/>
            </a:pPr>
            <a:r>
              <a:rPr lang="en-US" sz="1800" b="0" i="0" u="none" strike="noStrike" cap="none" dirty="0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rPr>
              <a:t>Need a </a:t>
            </a:r>
            <a:r>
              <a:rPr lang="en-US" sz="1800" b="1" i="0" u="sng" strike="noStrike" cap="none" dirty="0">
                <a:solidFill>
                  <a:schemeClr val="accent2">
                    <a:lumMod val="40000"/>
                    <a:lumOff val="60000"/>
                  </a:schemeClr>
                </a:solidFill>
                <a:latin typeface="Rockwell"/>
                <a:ea typeface="Rockwell"/>
                <a:cs typeface="Rockwell"/>
                <a:sym typeface="Rockwell"/>
              </a:rPr>
              <a:t>majority vote</a:t>
            </a:r>
            <a:r>
              <a:rPr lang="en-US" sz="1800" b="0" i="0" u="none" strike="noStrike" cap="none" dirty="0">
                <a:solidFill>
                  <a:schemeClr val="accent2">
                    <a:lumMod val="40000"/>
                    <a:lumOff val="60000"/>
                  </a:schemeClr>
                </a:solidFill>
                <a:latin typeface="Rockwell"/>
                <a:ea typeface="Rockwell"/>
                <a:cs typeface="Rockwell"/>
                <a:sym typeface="Rockwell"/>
              </a:rPr>
              <a:t> </a:t>
            </a:r>
            <a:r>
              <a:rPr lang="en-US" sz="1800" b="0" i="0" u="none" strike="noStrike" cap="none" dirty="0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rPr>
              <a:t>for an appeal to take place. </a:t>
            </a:r>
            <a:r>
              <a:rPr lang="en-US" sz="1800" b="0" i="0" u="none" strike="noStrike" cap="none" dirty="0">
                <a:solidFill>
                  <a:schemeClr val="accent2">
                    <a:lumMod val="40000"/>
                    <a:lumOff val="60000"/>
                  </a:schemeClr>
                </a:solidFill>
                <a:sym typeface="Rockwell"/>
              </a:rPr>
              <a:t>Majority Opinion</a:t>
            </a:r>
            <a:endParaRPr sz="18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pPr marL="640080" marR="0" lvl="1" indent="-146875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1287"/>
              <a:buFont typeface="Rockwell"/>
              <a:buNone/>
            </a:pPr>
            <a:endParaRPr sz="1800" b="0" i="0" u="none" strike="noStrike" cap="none" dirty="0">
              <a:solidFill>
                <a:schemeClr val="lt1"/>
              </a:solidFill>
              <a:latin typeface="Rockwell"/>
              <a:ea typeface="Rockwell"/>
              <a:cs typeface="Rockwell"/>
              <a:sym typeface="Rockwell"/>
            </a:endParaRPr>
          </a:p>
          <a:p>
            <a:pPr marL="640080" marR="0" lvl="1" indent="-22860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1436"/>
              <a:buFont typeface="Rockwell"/>
              <a:buChar char="•"/>
            </a:pPr>
            <a:r>
              <a:rPr lang="en-US" sz="1800" b="0" i="0" u="none" strike="noStrike" cap="none" dirty="0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rPr>
              <a:t>Most senior member of “</a:t>
            </a:r>
            <a:r>
              <a:rPr lang="en-US" sz="1800" b="1" i="0" u="none" strike="noStrike" cap="none" dirty="0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rPr>
              <a:t>Concur”</a:t>
            </a:r>
            <a:r>
              <a:rPr lang="en-US" sz="1800" b="0" i="0" u="none" strike="noStrike" cap="none" dirty="0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rPr>
              <a:t> votes writes the opinion</a:t>
            </a:r>
            <a:endParaRPr sz="1800" dirty="0"/>
          </a:p>
          <a:p>
            <a:pPr marL="916686" marR="0" lvl="2" indent="-28575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375"/>
              <a:buFont typeface="Wingdings" pitchFamily="2" charset="2"/>
              <a:buChar char="Ø"/>
            </a:pPr>
            <a:r>
              <a:rPr lang="en-US" sz="1800" b="0" i="0" u="none" strike="noStrike" cap="none" dirty="0">
                <a:solidFill>
                  <a:schemeClr val="accent2">
                    <a:lumMod val="40000"/>
                    <a:lumOff val="60000"/>
                  </a:schemeClr>
                </a:solidFill>
                <a:sym typeface="Rockwell"/>
              </a:rPr>
              <a:t>Concur = agree, but for different reasons</a:t>
            </a:r>
            <a:endParaRPr sz="18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pPr marL="640080" marR="0" lvl="1" indent="-146875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1287"/>
              <a:buFont typeface="Rockwell"/>
              <a:buNone/>
            </a:pPr>
            <a:endParaRPr sz="1800" b="0" i="0" u="none" strike="noStrike" cap="none" dirty="0">
              <a:solidFill>
                <a:schemeClr val="lt1"/>
              </a:solidFill>
              <a:latin typeface="Rockwell"/>
              <a:ea typeface="Rockwell"/>
              <a:cs typeface="Rockwell"/>
              <a:sym typeface="Rockwell"/>
            </a:endParaRPr>
          </a:p>
          <a:p>
            <a:pPr marL="640080" marR="0" lvl="1" indent="-22860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1436"/>
              <a:buFont typeface="Rockwell"/>
              <a:buChar char="•"/>
            </a:pPr>
            <a:r>
              <a:rPr lang="en-US" sz="1800" b="0" i="0" u="none" strike="noStrike" cap="none" dirty="0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rPr>
              <a:t>Most senior member of “</a:t>
            </a:r>
            <a:r>
              <a:rPr lang="en-US" sz="1800" b="1" i="0" u="none" strike="noStrike" cap="none" dirty="0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rPr>
              <a:t>Dissent</a:t>
            </a:r>
            <a:r>
              <a:rPr lang="en-US" sz="1800" b="0" i="0" u="none" strike="noStrike" cap="none" dirty="0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rPr>
              <a:t>” votes writes the opinion</a:t>
            </a:r>
            <a:endParaRPr sz="1800" dirty="0"/>
          </a:p>
          <a:p>
            <a:pPr marL="916686" marR="0" lvl="2" indent="-28575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375"/>
              <a:buFont typeface="Wingdings" pitchFamily="2" charset="2"/>
              <a:buChar char="Ø"/>
            </a:pPr>
            <a:r>
              <a:rPr lang="en-US" sz="1800" b="0" i="0" u="none" strike="noStrike" cap="none" dirty="0">
                <a:solidFill>
                  <a:schemeClr val="accent2">
                    <a:lumMod val="40000"/>
                    <a:lumOff val="60000"/>
                  </a:schemeClr>
                </a:solidFill>
                <a:sym typeface="Rockwell"/>
              </a:rPr>
              <a:t>Dissent = disagree</a:t>
            </a:r>
            <a:endParaRPr sz="18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pPr marL="1088136" marR="0" lvl="2" indent="-376872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265"/>
              <a:buFont typeface="Rockwell"/>
              <a:buNone/>
            </a:pPr>
            <a:endParaRPr sz="1800" b="0" i="0" u="none" strike="noStrike" cap="none" dirty="0">
              <a:solidFill>
                <a:schemeClr val="accent2">
                  <a:lumMod val="40000"/>
                  <a:lumOff val="60000"/>
                </a:schemeClr>
              </a:solidFill>
              <a:latin typeface="Rockwell"/>
              <a:ea typeface="Rockwell"/>
              <a:cs typeface="Rockwell"/>
              <a:sym typeface="Rockwell"/>
            </a:endParaRPr>
          </a:p>
          <a:p>
            <a:pPr marL="742950" marR="0" lvl="0" indent="-74295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63"/>
              <a:buFont typeface="Rockwell"/>
              <a:buAutoNum type="arabicPeriod"/>
            </a:pPr>
            <a:r>
              <a:rPr lang="en-US" sz="1800" b="1" i="0" u="none" strike="noStrike" cap="none" dirty="0">
                <a:solidFill>
                  <a:schemeClr val="accent2">
                    <a:lumMod val="40000"/>
                    <a:lumOff val="60000"/>
                  </a:schemeClr>
                </a:solidFill>
                <a:sym typeface="Rockwell"/>
              </a:rPr>
              <a:t>Announcement of decisions</a:t>
            </a:r>
            <a:endParaRPr sz="18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pPr marL="640080" marR="0" lvl="1" indent="-22860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1436"/>
              <a:buFont typeface="Rockwell"/>
              <a:buChar char="•"/>
            </a:pPr>
            <a:r>
              <a:rPr lang="en-US" sz="1800" b="0" i="0" u="none" strike="noStrike" cap="none" dirty="0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rPr>
              <a:t>Announcement made to public</a:t>
            </a:r>
            <a:endParaRPr sz="1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31"/>
          <p:cNvSpPr txBox="1">
            <a:spLocks noGrp="1"/>
          </p:cNvSpPr>
          <p:nvPr>
            <p:ph type="title"/>
          </p:nvPr>
        </p:nvSpPr>
        <p:spPr>
          <a:xfrm>
            <a:off x="457200" y="253529"/>
            <a:ext cx="8229600" cy="69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54864" marR="0" lvl="0" indent="0" algn="r" rtl="0">
              <a:spcBef>
                <a:spcPts val="0"/>
              </a:spcBef>
              <a:spcAft>
                <a:spcPts val="0"/>
              </a:spcAft>
              <a:buClr>
                <a:srgbClr val="CDC8C3"/>
              </a:buClr>
              <a:buSzPts val="4600"/>
              <a:buFont typeface="Rockwell"/>
              <a:buNone/>
            </a:pPr>
            <a:r>
              <a:rPr lang="en-US" sz="4600" b="0" i="0" u="none" strike="noStrike" cap="none">
                <a:solidFill>
                  <a:srgbClr val="CDC8C3"/>
                </a:solidFill>
                <a:latin typeface="Rockwell"/>
                <a:ea typeface="Rockwell"/>
                <a:cs typeface="Rockwell"/>
                <a:sym typeface="Rockwell"/>
              </a:rPr>
              <a:t>Limits on the Supreme Court</a:t>
            </a:r>
            <a:endParaRPr sz="4600" b="0" i="0" u="none" strike="noStrike" cap="none">
              <a:solidFill>
                <a:srgbClr val="CDC8C3"/>
              </a:solidFill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217" name="Google Shape;217;p31"/>
          <p:cNvSpPr txBox="1">
            <a:spLocks noGrp="1"/>
          </p:cNvSpPr>
          <p:nvPr>
            <p:ph type="body" idx="1"/>
          </p:nvPr>
        </p:nvSpPr>
        <p:spPr>
          <a:xfrm>
            <a:off x="228600" y="1499071"/>
            <a:ext cx="4267200" cy="510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92100" marR="0" lvl="0" indent="-2921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554"/>
              <a:buFont typeface="Noto Sans Symbols"/>
              <a:buChar char="⦿"/>
            </a:pPr>
            <a:r>
              <a:rPr lang="en-US" sz="2220" b="0" i="0" u="none" strike="noStrike" cap="none" dirty="0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rPr>
              <a:t>Depends on Executive branch &amp; state/local authorities to enforce rulings</a:t>
            </a:r>
            <a:endParaRPr dirty="0"/>
          </a:p>
          <a:p>
            <a:pPr marL="292100" marR="0" lvl="0" indent="-2921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554"/>
              <a:buFont typeface="Noto Sans Symbols"/>
              <a:buChar char="⦿"/>
            </a:pPr>
            <a:r>
              <a:rPr lang="en-US" sz="2220" b="0" i="0" u="none" strike="noStrike" cap="none" dirty="0">
                <a:solidFill>
                  <a:schemeClr val="bg1">
                    <a:lumMod val="95000"/>
                  </a:schemeClr>
                </a:solidFill>
                <a:sym typeface="Rockwell"/>
              </a:rPr>
              <a:t>Congress can get around a ruling by </a:t>
            </a:r>
            <a:r>
              <a:rPr lang="en-US" sz="2220" b="0" i="0" u="none" strike="noStrike" cap="none" dirty="0">
                <a:solidFill>
                  <a:schemeClr val="accent2">
                    <a:lumMod val="40000"/>
                    <a:lumOff val="60000"/>
                  </a:schemeClr>
                </a:solidFill>
                <a:sym typeface="Rockwell"/>
              </a:rPr>
              <a:t>passing a new law or amending the Constitution</a:t>
            </a:r>
            <a:endParaRPr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pPr marL="292100" marR="0" lvl="0" indent="-2921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554"/>
              <a:buFont typeface="Noto Sans Symbols"/>
              <a:buChar char="⦿"/>
            </a:pPr>
            <a:r>
              <a:rPr lang="en-US" sz="2220" b="0" i="0" u="none" strike="noStrike" cap="none" dirty="0">
                <a:solidFill>
                  <a:schemeClr val="accent2">
                    <a:lumMod val="40000"/>
                    <a:lumOff val="60000"/>
                  </a:schemeClr>
                </a:solidFill>
                <a:sym typeface="Rockwell"/>
              </a:rPr>
              <a:t>President appoints justices</a:t>
            </a:r>
            <a:endParaRPr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pPr marL="292100" marR="0" lvl="0" indent="-2921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554"/>
              <a:buFont typeface="Noto Sans Symbols"/>
              <a:buChar char="⦿"/>
            </a:pPr>
            <a:r>
              <a:rPr lang="en-US" sz="2220" b="0" i="0" u="none" strike="noStrike" cap="none" dirty="0">
                <a:solidFill>
                  <a:schemeClr val="accent2">
                    <a:lumMod val="40000"/>
                    <a:lumOff val="60000"/>
                  </a:schemeClr>
                </a:solidFill>
                <a:sym typeface="Rockwell"/>
              </a:rPr>
              <a:t>Congress approves them</a:t>
            </a:r>
            <a:endParaRPr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pPr marL="640080" marR="0" lvl="1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1665"/>
              <a:buFont typeface="Rockwell"/>
              <a:buChar char="•"/>
            </a:pPr>
            <a:r>
              <a:rPr lang="en-US" sz="1850" b="0" i="0" u="none" strike="noStrike" cap="none" dirty="0">
                <a:solidFill>
                  <a:schemeClr val="accent2">
                    <a:lumMod val="40000"/>
                    <a:lumOff val="60000"/>
                  </a:schemeClr>
                </a:solidFill>
                <a:sym typeface="Rockwell"/>
              </a:rPr>
              <a:t>Can impeach justices</a:t>
            </a:r>
            <a:endParaRPr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pPr marL="640080" marR="0" lvl="1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1665"/>
              <a:buFont typeface="Rockwell"/>
              <a:buChar char="•"/>
            </a:pPr>
            <a:r>
              <a:rPr lang="en-US" sz="1850" b="0" i="0" u="none" strike="noStrike" cap="none" dirty="0">
                <a:solidFill>
                  <a:schemeClr val="accent2">
                    <a:lumMod val="40000"/>
                    <a:lumOff val="60000"/>
                  </a:schemeClr>
                </a:solidFill>
                <a:sym typeface="Rockwell"/>
              </a:rPr>
              <a:t>Can remove them</a:t>
            </a:r>
            <a:endParaRPr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pPr marL="292100" marR="0" lvl="0" indent="-2921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554"/>
              <a:buFont typeface="Noto Sans Symbols"/>
              <a:buChar char="⦿"/>
            </a:pPr>
            <a:r>
              <a:rPr lang="en-US" sz="2220" b="0" i="0" u="none" strike="noStrike" cap="none" dirty="0">
                <a:solidFill>
                  <a:schemeClr val="bg1">
                    <a:lumMod val="95000"/>
                  </a:schemeClr>
                </a:solidFill>
                <a:sym typeface="Rockwell"/>
              </a:rPr>
              <a:t>Supreme Court cannot decide law unconstitutional </a:t>
            </a:r>
            <a:r>
              <a:rPr lang="en-US" sz="2220" b="0" i="0" u="none" strike="noStrike" cap="none" dirty="0">
                <a:solidFill>
                  <a:schemeClr val="accent2">
                    <a:lumMod val="40000"/>
                    <a:lumOff val="60000"/>
                  </a:schemeClr>
                </a:solidFill>
                <a:sym typeface="Rockwell"/>
              </a:rPr>
              <a:t>unless law challenges by lower court &amp; appealed</a:t>
            </a:r>
            <a:endParaRPr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pPr marL="292100" marR="0" lvl="0" indent="-2921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554"/>
              <a:buFont typeface="Noto Sans Symbols"/>
              <a:buChar char="⦿"/>
            </a:pPr>
            <a:r>
              <a:rPr lang="en-US" sz="2220" b="0" i="0" u="none" strike="noStrike" cap="none" dirty="0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rPr>
              <a:t>Supreme Court accepts cases regarding </a:t>
            </a:r>
            <a:r>
              <a:rPr lang="en-US" sz="2220" b="0" i="0" u="none" strike="noStrike" cap="none" dirty="0">
                <a:solidFill>
                  <a:schemeClr val="accent2">
                    <a:lumMod val="40000"/>
                    <a:lumOff val="60000"/>
                  </a:schemeClr>
                </a:solidFill>
                <a:sym typeface="Rockwell"/>
              </a:rPr>
              <a:t>only federal issues</a:t>
            </a:r>
            <a:endParaRPr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218" name="Google Shape;218;p31" descr="http://www2.maxwell.syr.edu/plegal/scales/codiag.gif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495800" y="1905000"/>
            <a:ext cx="4475608" cy="3276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p32"/>
          <p:cNvSpPr txBox="1">
            <a:spLocks noGrp="1"/>
          </p:cNvSpPr>
          <p:nvPr>
            <p:ph type="title"/>
          </p:nvPr>
        </p:nvSpPr>
        <p:spPr>
          <a:xfrm>
            <a:off x="55900" y="253525"/>
            <a:ext cx="9001200" cy="11430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/>
              <a:t>Role of Precedent &amp; types of jurisdiction</a:t>
            </a:r>
            <a:r>
              <a:rPr lang="en-US"/>
              <a:t> </a:t>
            </a:r>
            <a:endParaRPr/>
          </a:p>
        </p:txBody>
      </p:sp>
      <p:sp>
        <p:nvSpPr>
          <p:cNvPr id="224" name="Google Shape;224;p32"/>
          <p:cNvSpPr txBox="1">
            <a:spLocks noGrp="1"/>
          </p:cNvSpPr>
          <p:nvPr>
            <p:ph type="body" idx="1"/>
          </p:nvPr>
        </p:nvSpPr>
        <p:spPr>
          <a:xfrm>
            <a:off x="457200" y="1646237"/>
            <a:ext cx="8229600" cy="45264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u="sng">
                <a:solidFill>
                  <a:schemeClr val="hlink"/>
                </a:solidFill>
                <a:hlinkClick r:id="rId3"/>
              </a:rPr>
              <a:t>http://jailhouselaw.org/the-importance-of-precedent/</a:t>
            </a:r>
            <a:r>
              <a:rPr lang="en-US"/>
              <a:t> 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Foundry">
  <a:themeElements>
    <a:clrScheme name="Technic">
      <a:dk1>
        <a:srgbClr val="000000"/>
      </a:dk1>
      <a:lt1>
        <a:srgbClr val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614</Words>
  <Application>Microsoft Macintosh PowerPoint</Application>
  <PresentationFormat>On-screen Show (4:3)</PresentationFormat>
  <Paragraphs>95</Paragraphs>
  <Slides>11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Noto Sans Symbols</vt:lpstr>
      <vt:lpstr>Rockwell</vt:lpstr>
      <vt:lpstr>Wingdings</vt:lpstr>
      <vt:lpstr>Arial</vt:lpstr>
      <vt:lpstr>Foundry</vt:lpstr>
      <vt:lpstr>Bell Ringer #7  2/27/19</vt:lpstr>
      <vt:lpstr>THE US SUPREME COURT</vt:lpstr>
      <vt:lpstr>Job of the Supreme Court Justices</vt:lpstr>
      <vt:lpstr>Supreme Court Justices</vt:lpstr>
      <vt:lpstr>Powers of the Supreme Court</vt:lpstr>
      <vt:lpstr>How does the Supreme Court work? </vt:lpstr>
      <vt:lpstr> What steps are taken once a case is taken by the Supreme Court?  </vt:lpstr>
      <vt:lpstr>Limits on the Supreme Court</vt:lpstr>
      <vt:lpstr>Role of Precedent &amp; types of jurisdiction </vt:lpstr>
      <vt:lpstr>The Federal Court System</vt:lpstr>
      <vt:lpstr>On your own...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Bell Ringer #7  2/27/19</dc:title>
  <cp:lastModifiedBy>Taylor Hunter</cp:lastModifiedBy>
  <cp:revision>4</cp:revision>
  <dcterms:modified xsi:type="dcterms:W3CDTF">2019-02-27T01:39:57Z</dcterms:modified>
</cp:coreProperties>
</file>