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Lst>
  <p:notesMasterIdLst>
    <p:notesMasterId r:id="rId23"/>
  </p:notesMasterIdLst>
  <p:sldIdLst>
    <p:sldId id="279" r:id="rId2"/>
    <p:sldId id="257" r:id="rId3"/>
    <p:sldId id="280"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embeddedFontLst>
    <p:embeddedFont>
      <p:font typeface="Questrial" panose="02000000000000000000" pitchFamily="2"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60"/>
    <p:restoredTop sz="94643"/>
  </p:normalViewPr>
  <p:slideViewPr>
    <p:cSldViewPr snapToGrid="0">
      <p:cViewPr varScale="1">
        <p:scale>
          <a:sx n="85" d="100"/>
          <a:sy n="85" d="100"/>
        </p:scale>
        <p:origin x="146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43f6875a37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43f6875a37_0_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g43f6875a37_0_26: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440661d1ca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440661d1ca_0_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g440661d1ca_0_14: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440661d1ca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440661d1ca_0_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g440661d1ca_0_21: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43f6875a3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43f6875a37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g43f6875a37_0_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440661d1ca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440661d1ca_0_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g440661d1ca_0_5: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1: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9</a:t>
            </a:fld>
            <a:endParaRPr/>
          </a:p>
        </p:txBody>
      </p:sp>
      <p:sp>
        <p:nvSpPr>
          <p:cNvPr id="123" name="Google Shape;12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4" name="Google Shape;124;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2: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10</a:t>
            </a:fld>
            <a:endParaRPr/>
          </a:p>
        </p:txBody>
      </p:sp>
      <p:sp>
        <p:nvSpPr>
          <p:cNvPr id="131" name="Google Shape;13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2" name="Google Shape;132;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3: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11</a:t>
            </a:fld>
            <a:endParaRPr/>
          </a:p>
        </p:txBody>
      </p:sp>
      <p:sp>
        <p:nvSpPr>
          <p:cNvPr id="138" name="Google Shape;13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9" name="Google Shape;139;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
        <p:cNvGrpSpPr/>
        <p:nvPr/>
      </p:nvGrpSpPr>
      <p:grpSpPr>
        <a:xfrm>
          <a:off x="0" y="0"/>
          <a:ext cx="0" cy="0"/>
          <a:chOff x="0" y="0"/>
          <a:chExt cx="0" cy="0"/>
        </a:xfrm>
      </p:grpSpPr>
      <p:sp>
        <p:nvSpPr>
          <p:cNvPr id="17" name="Google Shape;17;p2"/>
          <p:cNvSpPr txBox="1">
            <a:spLocks noGrp="1"/>
          </p:cNvSpPr>
          <p:nvPr>
            <p:ph type="title"/>
          </p:nvPr>
        </p:nvSpPr>
        <p:spPr>
          <a:xfrm>
            <a:off x="768096" y="585216"/>
            <a:ext cx="7290054" cy="1499616"/>
          </a:xfrm>
          <a:prstGeom prst="rect">
            <a:avLst/>
          </a:prstGeom>
          <a:noFill/>
          <a:ln>
            <a:noFill/>
          </a:ln>
        </p:spPr>
        <p:txBody>
          <a:bodyPr spcFirstLastPara="1" wrap="square" lIns="91425" tIns="45700" rIns="91425" bIns="45700" anchor="ctr" anchorCtr="0"/>
          <a:lstStyle>
            <a:lvl1pPr marR="0" lvl="0"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1pPr>
            <a:lvl2pPr marR="0" lvl="1"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2pPr>
            <a:lvl3pPr marR="0" lvl="2"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3pPr>
            <a:lvl4pPr marR="0" lvl="3"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4pPr>
            <a:lvl5pPr marR="0" lvl="4"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5pPr>
            <a:lvl6pPr marR="0" lvl="5"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6pPr>
            <a:lvl7pPr marR="0" lvl="6"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7pPr>
            <a:lvl8pPr marR="0" lvl="7"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8pPr>
            <a:lvl9pPr marR="0" lvl="8"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9pPr>
          </a:lstStyle>
          <a:p>
            <a:endParaRPr/>
          </a:p>
        </p:txBody>
      </p:sp>
      <p:sp>
        <p:nvSpPr>
          <p:cNvPr id="18" name="Google Shape;18;p2"/>
          <p:cNvSpPr txBox="1">
            <a:spLocks noGrp="1"/>
          </p:cNvSpPr>
          <p:nvPr>
            <p:ph type="body" idx="1"/>
          </p:nvPr>
        </p:nvSpPr>
        <p:spPr>
          <a:xfrm>
            <a:off x="768096" y="2286000"/>
            <a:ext cx="3566160" cy="4023360"/>
          </a:xfrm>
          <a:prstGeom prst="rect">
            <a:avLst/>
          </a:prstGeom>
          <a:noFill/>
          <a:ln>
            <a:noFill/>
          </a:ln>
        </p:spPr>
        <p:txBody>
          <a:bodyPr spcFirstLastPara="1" wrap="square" lIns="45700" tIns="45700" rIns="45700" bIns="45700" anchor="t" anchorCtr="0"/>
          <a:lstStyle>
            <a:lvl1pPr marL="457200" marR="0" lvl="0" indent="-355600" algn="l" rtl="0">
              <a:lnSpc>
                <a:spcPct val="90000"/>
              </a:lnSpc>
              <a:spcBef>
                <a:spcPts val="1200"/>
              </a:spcBef>
              <a:spcAft>
                <a:spcPts val="0"/>
              </a:spcAft>
              <a:buClr>
                <a:schemeClr val="accent1"/>
              </a:buClr>
              <a:buSzPts val="2000"/>
              <a:buFont typeface="Questrial"/>
              <a:buChar char=" "/>
              <a:defRPr sz="2000" b="0" i="0" u="none" strike="noStrike" cap="none">
                <a:solidFill>
                  <a:schemeClr val="dk1"/>
                </a:solidFill>
                <a:latin typeface="Questrial"/>
                <a:ea typeface="Questrial"/>
                <a:cs typeface="Questrial"/>
                <a:sym typeface="Questrial"/>
              </a:defRPr>
            </a:lvl1pPr>
            <a:lvl2pPr marL="914400" marR="0" lvl="1" indent="-330200" algn="l" rtl="0">
              <a:lnSpc>
                <a:spcPct val="90000"/>
              </a:lnSpc>
              <a:spcBef>
                <a:spcPts val="2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2pPr>
            <a:lvl3pPr marL="1371600" marR="0" lvl="2"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3pPr>
            <a:lvl4pPr marL="1828800" marR="0" lvl="3"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4pPr>
            <a:lvl5pPr marL="2286000" marR="0" lvl="4"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5pPr>
            <a:lvl6pPr marL="2743200" marR="0" lvl="5"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6pPr>
            <a:lvl7pPr marL="3200400" marR="0" lvl="6"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7pPr>
            <a:lvl8pPr marL="3657600" marR="0" lvl="7"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8pPr>
            <a:lvl9pPr marL="4114800" marR="0" lvl="8" indent="-304800" algn="l" rtl="0">
              <a:lnSpc>
                <a:spcPct val="90000"/>
              </a:lnSpc>
              <a:spcBef>
                <a:spcPts val="400"/>
              </a:spcBef>
              <a:spcAft>
                <a:spcPts val="40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9pPr>
          </a:lstStyle>
          <a:p>
            <a:endParaRPr/>
          </a:p>
        </p:txBody>
      </p:sp>
      <p:sp>
        <p:nvSpPr>
          <p:cNvPr id="19" name="Google Shape;19;p2"/>
          <p:cNvSpPr txBox="1">
            <a:spLocks noGrp="1"/>
          </p:cNvSpPr>
          <p:nvPr>
            <p:ph type="body" idx="2"/>
          </p:nvPr>
        </p:nvSpPr>
        <p:spPr>
          <a:xfrm>
            <a:off x="4491990" y="2286000"/>
            <a:ext cx="3566160" cy="4023360"/>
          </a:xfrm>
          <a:prstGeom prst="rect">
            <a:avLst/>
          </a:prstGeom>
          <a:noFill/>
          <a:ln>
            <a:noFill/>
          </a:ln>
        </p:spPr>
        <p:txBody>
          <a:bodyPr spcFirstLastPara="1" wrap="square" lIns="45700" tIns="45700" rIns="45700" bIns="45700" anchor="t" anchorCtr="0"/>
          <a:lstStyle>
            <a:lvl1pPr marL="457200" marR="0" lvl="0" indent="-355600" algn="l" rtl="0">
              <a:lnSpc>
                <a:spcPct val="90000"/>
              </a:lnSpc>
              <a:spcBef>
                <a:spcPts val="1200"/>
              </a:spcBef>
              <a:spcAft>
                <a:spcPts val="0"/>
              </a:spcAft>
              <a:buClr>
                <a:schemeClr val="accent1"/>
              </a:buClr>
              <a:buSzPts val="2000"/>
              <a:buFont typeface="Questrial"/>
              <a:buChar char=" "/>
              <a:defRPr sz="2000" b="0" i="0" u="none" strike="noStrike" cap="none">
                <a:solidFill>
                  <a:schemeClr val="dk1"/>
                </a:solidFill>
                <a:latin typeface="Questrial"/>
                <a:ea typeface="Questrial"/>
                <a:cs typeface="Questrial"/>
                <a:sym typeface="Questrial"/>
              </a:defRPr>
            </a:lvl1pPr>
            <a:lvl2pPr marL="914400" marR="0" lvl="1" indent="-330200" algn="l" rtl="0">
              <a:lnSpc>
                <a:spcPct val="90000"/>
              </a:lnSpc>
              <a:spcBef>
                <a:spcPts val="2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2pPr>
            <a:lvl3pPr marL="1371600" marR="0" lvl="2"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3pPr>
            <a:lvl4pPr marL="1828800" marR="0" lvl="3"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4pPr>
            <a:lvl5pPr marL="2286000" marR="0" lvl="4"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5pPr>
            <a:lvl6pPr marL="2743200" marR="0" lvl="5"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6pPr>
            <a:lvl7pPr marL="3200400" marR="0" lvl="6"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7pPr>
            <a:lvl8pPr marL="3657600" marR="0" lvl="7"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8pPr>
            <a:lvl9pPr marL="4114800" marR="0" lvl="8" indent="-304800" algn="l" rtl="0">
              <a:lnSpc>
                <a:spcPct val="90000"/>
              </a:lnSpc>
              <a:spcBef>
                <a:spcPts val="400"/>
              </a:spcBef>
              <a:spcAft>
                <a:spcPts val="40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9pPr>
          </a:lstStyle>
          <a:p>
            <a:endParaRPr/>
          </a:p>
        </p:txBody>
      </p:sp>
      <p:sp>
        <p:nvSpPr>
          <p:cNvPr id="20" name="Google Shape;20;p2"/>
          <p:cNvSpPr txBox="1">
            <a:spLocks noGrp="1"/>
          </p:cNvSpPr>
          <p:nvPr>
            <p:ph type="dt" idx="10"/>
          </p:nvPr>
        </p:nvSpPr>
        <p:spPr>
          <a:xfrm>
            <a:off x="768350" y="6470650"/>
            <a:ext cx="1616075" cy="274637"/>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1" name="Google Shape;21;p2"/>
          <p:cNvSpPr txBox="1">
            <a:spLocks noGrp="1"/>
          </p:cNvSpPr>
          <p:nvPr>
            <p:ph type="ftr" idx="11"/>
          </p:nvPr>
        </p:nvSpPr>
        <p:spPr>
          <a:xfrm>
            <a:off x="3632200" y="6470650"/>
            <a:ext cx="4425950" cy="274637"/>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2" name="Google Shape;22;p2"/>
          <p:cNvSpPr txBox="1">
            <a:spLocks noGrp="1"/>
          </p:cNvSpPr>
          <p:nvPr>
            <p:ph type="sldNum" idx="12"/>
          </p:nvPr>
        </p:nvSpPr>
        <p:spPr>
          <a:xfrm>
            <a:off x="8128000" y="6470650"/>
            <a:ext cx="730250" cy="274637"/>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D0D0D"/>
              </a:buClr>
              <a:buSzPts val="1000"/>
              <a:buFont typeface="Questrial"/>
              <a:buNone/>
              <a:defRPr sz="1000" b="0" i="0" u="none" strike="noStrike" cap="none">
                <a:solidFill>
                  <a:srgbClr val="0D0D0D"/>
                </a:solidFill>
                <a:latin typeface="Questrial"/>
                <a:ea typeface="Questrial"/>
                <a:cs typeface="Questrial"/>
                <a:sym typeface="Questrial"/>
              </a:defRPr>
            </a:lvl1pPr>
            <a:lvl2pPr marL="0" marR="0" lvl="1" indent="0" algn="l" rtl="0">
              <a:lnSpc>
                <a:spcPct val="100000"/>
              </a:lnSpc>
              <a:spcBef>
                <a:spcPts val="0"/>
              </a:spcBef>
              <a:spcAft>
                <a:spcPts val="0"/>
              </a:spcAft>
              <a:buClr>
                <a:srgbClr val="0D0D0D"/>
              </a:buClr>
              <a:buSzPts val="1000"/>
              <a:buFont typeface="Questrial"/>
              <a:buNone/>
              <a:defRPr sz="1000" b="0" i="0" u="none" strike="noStrike" cap="none">
                <a:solidFill>
                  <a:srgbClr val="0D0D0D"/>
                </a:solidFill>
                <a:latin typeface="Questrial"/>
                <a:ea typeface="Questrial"/>
                <a:cs typeface="Questrial"/>
                <a:sym typeface="Questrial"/>
              </a:defRPr>
            </a:lvl2pPr>
            <a:lvl3pPr marL="0" marR="0" lvl="2" indent="0" algn="l" rtl="0">
              <a:lnSpc>
                <a:spcPct val="100000"/>
              </a:lnSpc>
              <a:spcBef>
                <a:spcPts val="0"/>
              </a:spcBef>
              <a:spcAft>
                <a:spcPts val="0"/>
              </a:spcAft>
              <a:buClr>
                <a:srgbClr val="0D0D0D"/>
              </a:buClr>
              <a:buSzPts val="1000"/>
              <a:buFont typeface="Questrial"/>
              <a:buNone/>
              <a:defRPr sz="1000" b="0" i="0" u="none" strike="noStrike" cap="none">
                <a:solidFill>
                  <a:srgbClr val="0D0D0D"/>
                </a:solidFill>
                <a:latin typeface="Questrial"/>
                <a:ea typeface="Questrial"/>
                <a:cs typeface="Questrial"/>
                <a:sym typeface="Questrial"/>
              </a:defRPr>
            </a:lvl3pPr>
            <a:lvl4pPr marL="0" marR="0" lvl="3" indent="0" algn="l" rtl="0">
              <a:lnSpc>
                <a:spcPct val="100000"/>
              </a:lnSpc>
              <a:spcBef>
                <a:spcPts val="0"/>
              </a:spcBef>
              <a:spcAft>
                <a:spcPts val="0"/>
              </a:spcAft>
              <a:buClr>
                <a:srgbClr val="0D0D0D"/>
              </a:buClr>
              <a:buSzPts val="1000"/>
              <a:buFont typeface="Questrial"/>
              <a:buNone/>
              <a:defRPr sz="1000" b="0" i="0" u="none" strike="noStrike" cap="none">
                <a:solidFill>
                  <a:srgbClr val="0D0D0D"/>
                </a:solidFill>
                <a:latin typeface="Questrial"/>
                <a:ea typeface="Questrial"/>
                <a:cs typeface="Questrial"/>
                <a:sym typeface="Questrial"/>
              </a:defRPr>
            </a:lvl4pPr>
            <a:lvl5pPr marL="0" marR="0" lvl="4" indent="0" algn="l" rtl="0">
              <a:lnSpc>
                <a:spcPct val="100000"/>
              </a:lnSpc>
              <a:spcBef>
                <a:spcPts val="0"/>
              </a:spcBef>
              <a:spcAft>
                <a:spcPts val="0"/>
              </a:spcAft>
              <a:buClr>
                <a:srgbClr val="0D0D0D"/>
              </a:buClr>
              <a:buSzPts val="1000"/>
              <a:buFont typeface="Questrial"/>
              <a:buNone/>
              <a:defRPr sz="1000" b="0" i="0" u="none" strike="noStrike" cap="none">
                <a:solidFill>
                  <a:srgbClr val="0D0D0D"/>
                </a:solidFill>
                <a:latin typeface="Questrial"/>
                <a:ea typeface="Questrial"/>
                <a:cs typeface="Questrial"/>
                <a:sym typeface="Questrial"/>
              </a:defRPr>
            </a:lvl5pPr>
            <a:lvl6pPr marL="0" marR="0" lvl="5" indent="0" algn="l" rtl="0">
              <a:lnSpc>
                <a:spcPct val="100000"/>
              </a:lnSpc>
              <a:spcBef>
                <a:spcPts val="0"/>
              </a:spcBef>
              <a:spcAft>
                <a:spcPts val="0"/>
              </a:spcAft>
              <a:buClr>
                <a:srgbClr val="0D0D0D"/>
              </a:buClr>
              <a:buSzPts val="1000"/>
              <a:buFont typeface="Questrial"/>
              <a:buNone/>
              <a:defRPr sz="1000" b="0" i="0" u="none" strike="noStrike" cap="none">
                <a:solidFill>
                  <a:srgbClr val="0D0D0D"/>
                </a:solidFill>
                <a:latin typeface="Questrial"/>
                <a:ea typeface="Questrial"/>
                <a:cs typeface="Questrial"/>
                <a:sym typeface="Questrial"/>
              </a:defRPr>
            </a:lvl6pPr>
            <a:lvl7pPr marL="0" marR="0" lvl="6" indent="0" algn="l" rtl="0">
              <a:lnSpc>
                <a:spcPct val="100000"/>
              </a:lnSpc>
              <a:spcBef>
                <a:spcPts val="0"/>
              </a:spcBef>
              <a:spcAft>
                <a:spcPts val="0"/>
              </a:spcAft>
              <a:buClr>
                <a:srgbClr val="0D0D0D"/>
              </a:buClr>
              <a:buSzPts val="1000"/>
              <a:buFont typeface="Questrial"/>
              <a:buNone/>
              <a:defRPr sz="1000" b="0" i="0" u="none" strike="noStrike" cap="none">
                <a:solidFill>
                  <a:srgbClr val="0D0D0D"/>
                </a:solidFill>
                <a:latin typeface="Questrial"/>
                <a:ea typeface="Questrial"/>
                <a:cs typeface="Questrial"/>
                <a:sym typeface="Questrial"/>
              </a:defRPr>
            </a:lvl7pPr>
            <a:lvl8pPr marL="0" marR="0" lvl="7" indent="0" algn="l" rtl="0">
              <a:lnSpc>
                <a:spcPct val="100000"/>
              </a:lnSpc>
              <a:spcBef>
                <a:spcPts val="0"/>
              </a:spcBef>
              <a:spcAft>
                <a:spcPts val="0"/>
              </a:spcAft>
              <a:buClr>
                <a:srgbClr val="0D0D0D"/>
              </a:buClr>
              <a:buSzPts val="1000"/>
              <a:buFont typeface="Questrial"/>
              <a:buNone/>
              <a:defRPr sz="1000" b="0" i="0" u="none" strike="noStrike" cap="none">
                <a:solidFill>
                  <a:srgbClr val="0D0D0D"/>
                </a:solidFill>
                <a:latin typeface="Questrial"/>
                <a:ea typeface="Questrial"/>
                <a:cs typeface="Questrial"/>
                <a:sym typeface="Questrial"/>
              </a:defRPr>
            </a:lvl8pPr>
            <a:lvl9pPr marL="0" marR="0" lvl="8" indent="0" algn="l" rtl="0">
              <a:lnSpc>
                <a:spcPct val="100000"/>
              </a:lnSpc>
              <a:spcBef>
                <a:spcPts val="0"/>
              </a:spcBef>
              <a:spcAft>
                <a:spcPts val="0"/>
              </a:spcAft>
              <a:buClr>
                <a:srgbClr val="0D0D0D"/>
              </a:buClr>
              <a:buSzPts val="1000"/>
              <a:buFont typeface="Questrial"/>
              <a:buNone/>
              <a:defRPr sz="1000" b="0" i="0" u="none" strike="noStrike" cap="none">
                <a:solidFill>
                  <a:srgbClr val="0D0D0D"/>
                </a:solidFill>
                <a:latin typeface="Questrial"/>
                <a:ea typeface="Questrial"/>
                <a:cs typeface="Questrial"/>
                <a:sym typeface="Quest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768350" y="585787"/>
            <a:ext cx="7289800" cy="1498600"/>
          </a:xfrm>
          <a:prstGeom prst="rect">
            <a:avLst/>
          </a:prstGeom>
          <a:noFill/>
          <a:ln>
            <a:noFill/>
          </a:ln>
        </p:spPr>
        <p:txBody>
          <a:bodyPr spcFirstLastPara="1" wrap="square" lIns="91425" tIns="45700" rIns="91425" bIns="45700" anchor="ctr" anchorCtr="0"/>
          <a:lstStyle>
            <a:lvl1pPr marR="0" lvl="0"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1pPr>
            <a:lvl2pPr marR="0" lvl="1"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2pPr>
            <a:lvl3pPr marR="0" lvl="2"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3pPr>
            <a:lvl4pPr marR="0" lvl="3"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4pPr>
            <a:lvl5pPr marR="0" lvl="4"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5pPr>
            <a:lvl6pPr marR="0" lvl="5"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6pPr>
            <a:lvl7pPr marR="0" lvl="6"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7pPr>
            <a:lvl8pPr marR="0" lvl="7"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8pPr>
            <a:lvl9pPr marR="0" lvl="8"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9pPr>
          </a:lstStyle>
          <a:p>
            <a:endParaRPr/>
          </a:p>
        </p:txBody>
      </p:sp>
      <p:sp>
        <p:nvSpPr>
          <p:cNvPr id="25" name="Google Shape;25;p3"/>
          <p:cNvSpPr txBox="1">
            <a:spLocks noGrp="1"/>
          </p:cNvSpPr>
          <p:nvPr>
            <p:ph type="body" idx="1"/>
          </p:nvPr>
        </p:nvSpPr>
        <p:spPr>
          <a:xfrm>
            <a:off x="768350" y="2286000"/>
            <a:ext cx="7289800" cy="4022725"/>
          </a:xfrm>
          <a:prstGeom prst="rect">
            <a:avLst/>
          </a:prstGeom>
          <a:noFill/>
          <a:ln>
            <a:noFill/>
          </a:ln>
        </p:spPr>
        <p:txBody>
          <a:bodyPr spcFirstLastPara="1" wrap="square" lIns="45700" tIns="45700" rIns="45700" bIns="45700" anchor="t" anchorCtr="0"/>
          <a:lstStyle>
            <a:lvl1pPr marL="457200" marR="0" lvl="0" indent="-355600" algn="l" rtl="0">
              <a:lnSpc>
                <a:spcPct val="90000"/>
              </a:lnSpc>
              <a:spcBef>
                <a:spcPts val="1200"/>
              </a:spcBef>
              <a:spcAft>
                <a:spcPts val="0"/>
              </a:spcAft>
              <a:buClr>
                <a:schemeClr val="accent1"/>
              </a:buClr>
              <a:buSzPts val="2000"/>
              <a:buFont typeface="Questrial"/>
              <a:buChar char=" "/>
              <a:defRPr sz="2000">
                <a:solidFill>
                  <a:schemeClr val="dk1"/>
                </a:solidFill>
                <a:latin typeface="Questrial"/>
                <a:ea typeface="Questrial"/>
                <a:cs typeface="Questrial"/>
                <a:sym typeface="Questrial"/>
              </a:defRPr>
            </a:lvl1pPr>
            <a:lvl2pPr marL="914400" marR="0" lvl="1" indent="-330200" algn="l" rtl="0">
              <a:lnSpc>
                <a:spcPct val="90000"/>
              </a:lnSpc>
              <a:spcBef>
                <a:spcPts val="2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2pPr>
            <a:lvl3pPr marL="1371600" marR="0" lvl="2"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3pPr>
            <a:lvl4pPr marL="1828800" marR="0" lvl="3"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4pPr>
            <a:lvl5pPr marL="2286000" marR="0" lvl="4"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5pPr>
            <a:lvl6pPr marL="2743200" marR="0" lvl="5"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6pPr>
            <a:lvl7pPr marL="3200400" marR="0" lvl="6"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7pPr>
            <a:lvl8pPr marL="3657600" marR="0" lvl="7"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8pPr>
            <a:lvl9pPr marL="4114800" marR="0" lvl="8" indent="-304800" algn="l" rtl="0">
              <a:lnSpc>
                <a:spcPct val="90000"/>
              </a:lnSpc>
              <a:spcBef>
                <a:spcPts val="400"/>
              </a:spcBef>
              <a:spcAft>
                <a:spcPts val="40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9pPr>
          </a:lstStyle>
          <a:p>
            <a:endParaRPr/>
          </a:p>
        </p:txBody>
      </p:sp>
      <p:sp>
        <p:nvSpPr>
          <p:cNvPr id="26" name="Google Shape;26;p3"/>
          <p:cNvSpPr txBox="1">
            <a:spLocks noGrp="1"/>
          </p:cNvSpPr>
          <p:nvPr>
            <p:ph type="dt" idx="10"/>
          </p:nvPr>
        </p:nvSpPr>
        <p:spPr>
          <a:xfrm>
            <a:off x="768350" y="6470650"/>
            <a:ext cx="1616075" cy="274637"/>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7" name="Google Shape;27;p3"/>
          <p:cNvSpPr txBox="1">
            <a:spLocks noGrp="1"/>
          </p:cNvSpPr>
          <p:nvPr>
            <p:ph type="ftr" idx="11"/>
          </p:nvPr>
        </p:nvSpPr>
        <p:spPr>
          <a:xfrm>
            <a:off x="3632200" y="6470650"/>
            <a:ext cx="4425950" cy="274637"/>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8" name="Google Shape;28;p3"/>
          <p:cNvSpPr txBox="1">
            <a:spLocks noGrp="1"/>
          </p:cNvSpPr>
          <p:nvPr>
            <p:ph type="sldNum" idx="12"/>
          </p:nvPr>
        </p:nvSpPr>
        <p:spPr>
          <a:xfrm>
            <a:off x="8128000" y="6470650"/>
            <a:ext cx="730250" cy="274637"/>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D0D0D"/>
              </a:buClr>
              <a:buSzPts val="1000"/>
              <a:buFont typeface="Questrial"/>
              <a:buNone/>
              <a:defRPr sz="1000" b="0" i="0" u="none">
                <a:solidFill>
                  <a:srgbClr val="0D0D0D"/>
                </a:solidFill>
                <a:latin typeface="Questrial"/>
                <a:ea typeface="Questrial"/>
                <a:cs typeface="Questrial"/>
                <a:sym typeface="Questrial"/>
              </a:defRPr>
            </a:lvl1pPr>
            <a:lvl2pPr marL="0" marR="0" lvl="1" indent="0" algn="l" rtl="0">
              <a:lnSpc>
                <a:spcPct val="100000"/>
              </a:lnSpc>
              <a:spcBef>
                <a:spcPts val="0"/>
              </a:spcBef>
              <a:spcAft>
                <a:spcPts val="0"/>
              </a:spcAft>
              <a:buClr>
                <a:srgbClr val="0D0D0D"/>
              </a:buClr>
              <a:buSzPts val="1000"/>
              <a:buFont typeface="Questrial"/>
              <a:buNone/>
              <a:defRPr sz="1000" b="0" i="0" u="none">
                <a:solidFill>
                  <a:srgbClr val="0D0D0D"/>
                </a:solidFill>
                <a:latin typeface="Questrial"/>
                <a:ea typeface="Questrial"/>
                <a:cs typeface="Questrial"/>
                <a:sym typeface="Questrial"/>
              </a:defRPr>
            </a:lvl2pPr>
            <a:lvl3pPr marL="0" marR="0" lvl="2" indent="0" algn="l" rtl="0">
              <a:lnSpc>
                <a:spcPct val="100000"/>
              </a:lnSpc>
              <a:spcBef>
                <a:spcPts val="0"/>
              </a:spcBef>
              <a:spcAft>
                <a:spcPts val="0"/>
              </a:spcAft>
              <a:buClr>
                <a:srgbClr val="0D0D0D"/>
              </a:buClr>
              <a:buSzPts val="1000"/>
              <a:buFont typeface="Questrial"/>
              <a:buNone/>
              <a:defRPr sz="1000" b="0" i="0" u="none">
                <a:solidFill>
                  <a:srgbClr val="0D0D0D"/>
                </a:solidFill>
                <a:latin typeface="Questrial"/>
                <a:ea typeface="Questrial"/>
                <a:cs typeface="Questrial"/>
                <a:sym typeface="Questrial"/>
              </a:defRPr>
            </a:lvl3pPr>
            <a:lvl4pPr marL="0" marR="0" lvl="3" indent="0" algn="l" rtl="0">
              <a:lnSpc>
                <a:spcPct val="100000"/>
              </a:lnSpc>
              <a:spcBef>
                <a:spcPts val="0"/>
              </a:spcBef>
              <a:spcAft>
                <a:spcPts val="0"/>
              </a:spcAft>
              <a:buClr>
                <a:srgbClr val="0D0D0D"/>
              </a:buClr>
              <a:buSzPts val="1000"/>
              <a:buFont typeface="Questrial"/>
              <a:buNone/>
              <a:defRPr sz="1000" b="0" i="0" u="none">
                <a:solidFill>
                  <a:srgbClr val="0D0D0D"/>
                </a:solidFill>
                <a:latin typeface="Questrial"/>
                <a:ea typeface="Questrial"/>
                <a:cs typeface="Questrial"/>
                <a:sym typeface="Questrial"/>
              </a:defRPr>
            </a:lvl4pPr>
            <a:lvl5pPr marL="0" marR="0" lvl="4" indent="0" algn="l" rtl="0">
              <a:lnSpc>
                <a:spcPct val="100000"/>
              </a:lnSpc>
              <a:spcBef>
                <a:spcPts val="0"/>
              </a:spcBef>
              <a:spcAft>
                <a:spcPts val="0"/>
              </a:spcAft>
              <a:buClr>
                <a:srgbClr val="0D0D0D"/>
              </a:buClr>
              <a:buSzPts val="1000"/>
              <a:buFont typeface="Questrial"/>
              <a:buNone/>
              <a:defRPr sz="1000" b="0" i="0" u="none">
                <a:solidFill>
                  <a:srgbClr val="0D0D0D"/>
                </a:solidFill>
                <a:latin typeface="Questrial"/>
                <a:ea typeface="Questrial"/>
                <a:cs typeface="Questrial"/>
                <a:sym typeface="Questrial"/>
              </a:defRPr>
            </a:lvl5pPr>
            <a:lvl6pPr marL="0" marR="0" lvl="5" indent="0" algn="l" rtl="0">
              <a:lnSpc>
                <a:spcPct val="100000"/>
              </a:lnSpc>
              <a:spcBef>
                <a:spcPts val="0"/>
              </a:spcBef>
              <a:spcAft>
                <a:spcPts val="0"/>
              </a:spcAft>
              <a:buClr>
                <a:srgbClr val="0D0D0D"/>
              </a:buClr>
              <a:buSzPts val="1000"/>
              <a:buFont typeface="Questrial"/>
              <a:buNone/>
              <a:defRPr sz="1000" b="0" i="0" u="none">
                <a:solidFill>
                  <a:srgbClr val="0D0D0D"/>
                </a:solidFill>
                <a:latin typeface="Questrial"/>
                <a:ea typeface="Questrial"/>
                <a:cs typeface="Questrial"/>
                <a:sym typeface="Questrial"/>
              </a:defRPr>
            </a:lvl6pPr>
            <a:lvl7pPr marL="0" marR="0" lvl="6" indent="0" algn="l" rtl="0">
              <a:lnSpc>
                <a:spcPct val="100000"/>
              </a:lnSpc>
              <a:spcBef>
                <a:spcPts val="0"/>
              </a:spcBef>
              <a:spcAft>
                <a:spcPts val="0"/>
              </a:spcAft>
              <a:buClr>
                <a:srgbClr val="0D0D0D"/>
              </a:buClr>
              <a:buSzPts val="1000"/>
              <a:buFont typeface="Questrial"/>
              <a:buNone/>
              <a:defRPr sz="1000" b="0" i="0" u="none">
                <a:solidFill>
                  <a:srgbClr val="0D0D0D"/>
                </a:solidFill>
                <a:latin typeface="Questrial"/>
                <a:ea typeface="Questrial"/>
                <a:cs typeface="Questrial"/>
                <a:sym typeface="Questrial"/>
              </a:defRPr>
            </a:lvl7pPr>
            <a:lvl8pPr marL="0" marR="0" lvl="7" indent="0" algn="l" rtl="0">
              <a:lnSpc>
                <a:spcPct val="100000"/>
              </a:lnSpc>
              <a:spcBef>
                <a:spcPts val="0"/>
              </a:spcBef>
              <a:spcAft>
                <a:spcPts val="0"/>
              </a:spcAft>
              <a:buClr>
                <a:srgbClr val="0D0D0D"/>
              </a:buClr>
              <a:buSzPts val="1000"/>
              <a:buFont typeface="Questrial"/>
              <a:buNone/>
              <a:defRPr sz="1000" b="0" i="0" u="none">
                <a:solidFill>
                  <a:srgbClr val="0D0D0D"/>
                </a:solidFill>
                <a:latin typeface="Questrial"/>
                <a:ea typeface="Questrial"/>
                <a:cs typeface="Questrial"/>
                <a:sym typeface="Questrial"/>
              </a:defRPr>
            </a:lvl8pPr>
            <a:lvl9pPr marL="0" marR="0" lvl="8" indent="0" algn="l" rtl="0">
              <a:lnSpc>
                <a:spcPct val="100000"/>
              </a:lnSpc>
              <a:spcBef>
                <a:spcPts val="0"/>
              </a:spcBef>
              <a:spcAft>
                <a:spcPts val="0"/>
              </a:spcAft>
              <a:buClr>
                <a:srgbClr val="0D0D0D"/>
              </a:buClr>
              <a:buSzPts val="1000"/>
              <a:buFont typeface="Questrial"/>
              <a:buNone/>
              <a:defRPr sz="1000" b="0" i="0" u="none">
                <a:solidFill>
                  <a:srgbClr val="0D0D0D"/>
                </a:solidFill>
                <a:latin typeface="Questrial"/>
                <a:ea typeface="Questrial"/>
                <a:cs typeface="Questrial"/>
                <a:sym typeface="Quest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marR="0" lvl="0"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1pPr>
            <a:lvl2pPr marR="0" lvl="1"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2pPr>
            <a:lvl3pPr marR="0" lvl="2"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3pPr>
            <a:lvl4pPr marR="0" lvl="3"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4pPr>
            <a:lvl5pPr marR="0" lvl="4"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5pPr>
            <a:lvl6pPr marR="0" lvl="5"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6pPr>
            <a:lvl7pPr marR="0" lvl="6"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7pPr>
            <a:lvl8pPr marR="0" lvl="7"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8pPr>
            <a:lvl9pPr marR="0" lvl="8"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9pPr>
          </a:lstStyle>
          <a:p>
            <a:endParaRPr/>
          </a:p>
        </p:txBody>
      </p:sp>
      <p:sp>
        <p:nvSpPr>
          <p:cNvPr id="31" name="Google Shape;31;p4"/>
          <p:cNvSpPr txBox="1">
            <a:spLocks noGrp="1"/>
          </p:cNvSpPr>
          <p:nvPr>
            <p:ph type="body" idx="1"/>
          </p:nvPr>
        </p:nvSpPr>
        <p:spPr>
          <a:xfrm>
            <a:off x="685800" y="1981200"/>
            <a:ext cx="3810000" cy="4114800"/>
          </a:xfrm>
          <a:prstGeom prst="rect">
            <a:avLst/>
          </a:prstGeom>
          <a:noFill/>
          <a:ln>
            <a:noFill/>
          </a:ln>
        </p:spPr>
        <p:txBody>
          <a:bodyPr spcFirstLastPara="1" wrap="square" lIns="45700" tIns="45700" rIns="45700" bIns="45700" anchor="t" anchorCtr="0"/>
          <a:lstStyle>
            <a:lvl1pPr marL="457200" marR="0" lvl="0" indent="-355600" algn="l" rtl="0">
              <a:lnSpc>
                <a:spcPct val="90000"/>
              </a:lnSpc>
              <a:spcBef>
                <a:spcPts val="1200"/>
              </a:spcBef>
              <a:spcAft>
                <a:spcPts val="0"/>
              </a:spcAft>
              <a:buClr>
                <a:schemeClr val="accent1"/>
              </a:buClr>
              <a:buSzPts val="2000"/>
              <a:buFont typeface="Questrial"/>
              <a:buChar char=" "/>
              <a:defRPr sz="2000">
                <a:solidFill>
                  <a:schemeClr val="dk1"/>
                </a:solidFill>
                <a:latin typeface="Questrial"/>
                <a:ea typeface="Questrial"/>
                <a:cs typeface="Questrial"/>
                <a:sym typeface="Questrial"/>
              </a:defRPr>
            </a:lvl1pPr>
            <a:lvl2pPr marL="914400" marR="0" lvl="1" indent="-330200" algn="l" rtl="0">
              <a:lnSpc>
                <a:spcPct val="90000"/>
              </a:lnSpc>
              <a:spcBef>
                <a:spcPts val="2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2pPr>
            <a:lvl3pPr marL="1371600" marR="0" lvl="2"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3pPr>
            <a:lvl4pPr marL="1828800" marR="0" lvl="3"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4pPr>
            <a:lvl5pPr marL="2286000" marR="0" lvl="4"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5pPr>
            <a:lvl6pPr marL="2743200" marR="0" lvl="5"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6pPr>
            <a:lvl7pPr marL="3200400" marR="0" lvl="6"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7pPr>
            <a:lvl8pPr marL="3657600" marR="0" lvl="7"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8pPr>
            <a:lvl9pPr marL="4114800" marR="0" lvl="8" indent="-304800" algn="l" rtl="0">
              <a:lnSpc>
                <a:spcPct val="90000"/>
              </a:lnSpc>
              <a:spcBef>
                <a:spcPts val="400"/>
              </a:spcBef>
              <a:spcAft>
                <a:spcPts val="40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9pPr>
          </a:lstStyle>
          <a:p>
            <a:endParaRPr/>
          </a:p>
        </p:txBody>
      </p:sp>
      <p:sp>
        <p:nvSpPr>
          <p:cNvPr id="32" name="Google Shape;32;p4"/>
          <p:cNvSpPr txBox="1">
            <a:spLocks noGrp="1"/>
          </p:cNvSpPr>
          <p:nvPr>
            <p:ph type="body" idx="2"/>
          </p:nvPr>
        </p:nvSpPr>
        <p:spPr>
          <a:xfrm>
            <a:off x="4648200" y="1981200"/>
            <a:ext cx="3810000" cy="4114800"/>
          </a:xfrm>
          <a:prstGeom prst="rect">
            <a:avLst/>
          </a:prstGeom>
          <a:noFill/>
          <a:ln>
            <a:noFill/>
          </a:ln>
        </p:spPr>
        <p:txBody>
          <a:bodyPr spcFirstLastPara="1" wrap="square" lIns="45700" tIns="45700" rIns="45700" bIns="45700" anchor="t" anchorCtr="0"/>
          <a:lstStyle>
            <a:lvl1pPr marL="457200" marR="0" lvl="0" indent="-355600" algn="l" rtl="0">
              <a:lnSpc>
                <a:spcPct val="90000"/>
              </a:lnSpc>
              <a:spcBef>
                <a:spcPts val="1200"/>
              </a:spcBef>
              <a:spcAft>
                <a:spcPts val="0"/>
              </a:spcAft>
              <a:buClr>
                <a:schemeClr val="accent1"/>
              </a:buClr>
              <a:buSzPts val="2000"/>
              <a:buFont typeface="Questrial"/>
              <a:buChar char=" "/>
              <a:defRPr sz="2000">
                <a:solidFill>
                  <a:schemeClr val="dk1"/>
                </a:solidFill>
                <a:latin typeface="Questrial"/>
                <a:ea typeface="Questrial"/>
                <a:cs typeface="Questrial"/>
                <a:sym typeface="Questrial"/>
              </a:defRPr>
            </a:lvl1pPr>
            <a:lvl2pPr marL="914400" marR="0" lvl="1" indent="-330200" algn="l" rtl="0">
              <a:lnSpc>
                <a:spcPct val="90000"/>
              </a:lnSpc>
              <a:spcBef>
                <a:spcPts val="2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2pPr>
            <a:lvl3pPr marL="1371600" marR="0" lvl="2"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3pPr>
            <a:lvl4pPr marL="1828800" marR="0" lvl="3"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4pPr>
            <a:lvl5pPr marL="2286000" marR="0" lvl="4"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5pPr>
            <a:lvl6pPr marL="2743200" marR="0" lvl="5"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6pPr>
            <a:lvl7pPr marL="3200400" marR="0" lvl="6"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7pPr>
            <a:lvl8pPr marL="3657600" marR="0" lvl="7"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8pPr>
            <a:lvl9pPr marL="4114800" marR="0" lvl="8" indent="-304800" algn="l" rtl="0">
              <a:lnSpc>
                <a:spcPct val="90000"/>
              </a:lnSpc>
              <a:spcBef>
                <a:spcPts val="400"/>
              </a:spcBef>
              <a:spcAft>
                <a:spcPts val="40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9pPr>
          </a:lstStyle>
          <a:p>
            <a:endParaRPr/>
          </a:p>
        </p:txBody>
      </p:sp>
      <p:sp>
        <p:nvSpPr>
          <p:cNvPr id="33" name="Google Shape;33;p4"/>
          <p:cNvSpPr txBox="1">
            <a:spLocks noGrp="1"/>
          </p:cNvSpPr>
          <p:nvPr>
            <p:ph type="dt" idx="10"/>
          </p:nvPr>
        </p:nvSpPr>
        <p:spPr>
          <a:xfrm>
            <a:off x="768350" y="6470650"/>
            <a:ext cx="1616075" cy="274637"/>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34" name="Google Shape;34;p4"/>
          <p:cNvSpPr txBox="1">
            <a:spLocks noGrp="1"/>
          </p:cNvSpPr>
          <p:nvPr>
            <p:ph type="ftr" idx="11"/>
          </p:nvPr>
        </p:nvSpPr>
        <p:spPr>
          <a:xfrm>
            <a:off x="3632200" y="6470650"/>
            <a:ext cx="4425950" cy="274637"/>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sldNum" idx="12"/>
          </p:nvPr>
        </p:nvSpPr>
        <p:spPr>
          <a:xfrm>
            <a:off x="8128000" y="6470650"/>
            <a:ext cx="730250" cy="274637"/>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D0D0D"/>
              </a:buClr>
              <a:buSzPts val="1000"/>
              <a:buFont typeface="Questrial"/>
              <a:buNone/>
              <a:defRPr sz="1000" b="0" i="0" u="none">
                <a:solidFill>
                  <a:srgbClr val="0D0D0D"/>
                </a:solidFill>
                <a:latin typeface="Questrial"/>
                <a:ea typeface="Questrial"/>
                <a:cs typeface="Questrial"/>
                <a:sym typeface="Questrial"/>
              </a:defRPr>
            </a:lvl1pPr>
            <a:lvl2pPr marL="0" marR="0" lvl="1" indent="0" algn="l" rtl="0">
              <a:lnSpc>
                <a:spcPct val="100000"/>
              </a:lnSpc>
              <a:spcBef>
                <a:spcPts val="0"/>
              </a:spcBef>
              <a:spcAft>
                <a:spcPts val="0"/>
              </a:spcAft>
              <a:buClr>
                <a:srgbClr val="0D0D0D"/>
              </a:buClr>
              <a:buSzPts val="1000"/>
              <a:buFont typeface="Questrial"/>
              <a:buNone/>
              <a:defRPr sz="1000" b="0" i="0" u="none">
                <a:solidFill>
                  <a:srgbClr val="0D0D0D"/>
                </a:solidFill>
                <a:latin typeface="Questrial"/>
                <a:ea typeface="Questrial"/>
                <a:cs typeface="Questrial"/>
                <a:sym typeface="Questrial"/>
              </a:defRPr>
            </a:lvl2pPr>
            <a:lvl3pPr marL="0" marR="0" lvl="2" indent="0" algn="l" rtl="0">
              <a:lnSpc>
                <a:spcPct val="100000"/>
              </a:lnSpc>
              <a:spcBef>
                <a:spcPts val="0"/>
              </a:spcBef>
              <a:spcAft>
                <a:spcPts val="0"/>
              </a:spcAft>
              <a:buClr>
                <a:srgbClr val="0D0D0D"/>
              </a:buClr>
              <a:buSzPts val="1000"/>
              <a:buFont typeface="Questrial"/>
              <a:buNone/>
              <a:defRPr sz="1000" b="0" i="0" u="none">
                <a:solidFill>
                  <a:srgbClr val="0D0D0D"/>
                </a:solidFill>
                <a:latin typeface="Questrial"/>
                <a:ea typeface="Questrial"/>
                <a:cs typeface="Questrial"/>
                <a:sym typeface="Questrial"/>
              </a:defRPr>
            </a:lvl3pPr>
            <a:lvl4pPr marL="0" marR="0" lvl="3" indent="0" algn="l" rtl="0">
              <a:lnSpc>
                <a:spcPct val="100000"/>
              </a:lnSpc>
              <a:spcBef>
                <a:spcPts val="0"/>
              </a:spcBef>
              <a:spcAft>
                <a:spcPts val="0"/>
              </a:spcAft>
              <a:buClr>
                <a:srgbClr val="0D0D0D"/>
              </a:buClr>
              <a:buSzPts val="1000"/>
              <a:buFont typeface="Questrial"/>
              <a:buNone/>
              <a:defRPr sz="1000" b="0" i="0" u="none">
                <a:solidFill>
                  <a:srgbClr val="0D0D0D"/>
                </a:solidFill>
                <a:latin typeface="Questrial"/>
                <a:ea typeface="Questrial"/>
                <a:cs typeface="Questrial"/>
                <a:sym typeface="Questrial"/>
              </a:defRPr>
            </a:lvl4pPr>
            <a:lvl5pPr marL="0" marR="0" lvl="4" indent="0" algn="l" rtl="0">
              <a:lnSpc>
                <a:spcPct val="100000"/>
              </a:lnSpc>
              <a:spcBef>
                <a:spcPts val="0"/>
              </a:spcBef>
              <a:spcAft>
                <a:spcPts val="0"/>
              </a:spcAft>
              <a:buClr>
                <a:srgbClr val="0D0D0D"/>
              </a:buClr>
              <a:buSzPts val="1000"/>
              <a:buFont typeface="Questrial"/>
              <a:buNone/>
              <a:defRPr sz="1000" b="0" i="0" u="none">
                <a:solidFill>
                  <a:srgbClr val="0D0D0D"/>
                </a:solidFill>
                <a:latin typeface="Questrial"/>
                <a:ea typeface="Questrial"/>
                <a:cs typeface="Questrial"/>
                <a:sym typeface="Questrial"/>
              </a:defRPr>
            </a:lvl5pPr>
            <a:lvl6pPr marL="0" marR="0" lvl="5" indent="0" algn="l" rtl="0">
              <a:lnSpc>
                <a:spcPct val="100000"/>
              </a:lnSpc>
              <a:spcBef>
                <a:spcPts val="0"/>
              </a:spcBef>
              <a:spcAft>
                <a:spcPts val="0"/>
              </a:spcAft>
              <a:buClr>
                <a:srgbClr val="0D0D0D"/>
              </a:buClr>
              <a:buSzPts val="1000"/>
              <a:buFont typeface="Questrial"/>
              <a:buNone/>
              <a:defRPr sz="1000" b="0" i="0" u="none">
                <a:solidFill>
                  <a:srgbClr val="0D0D0D"/>
                </a:solidFill>
                <a:latin typeface="Questrial"/>
                <a:ea typeface="Questrial"/>
                <a:cs typeface="Questrial"/>
                <a:sym typeface="Questrial"/>
              </a:defRPr>
            </a:lvl6pPr>
            <a:lvl7pPr marL="0" marR="0" lvl="6" indent="0" algn="l" rtl="0">
              <a:lnSpc>
                <a:spcPct val="100000"/>
              </a:lnSpc>
              <a:spcBef>
                <a:spcPts val="0"/>
              </a:spcBef>
              <a:spcAft>
                <a:spcPts val="0"/>
              </a:spcAft>
              <a:buClr>
                <a:srgbClr val="0D0D0D"/>
              </a:buClr>
              <a:buSzPts val="1000"/>
              <a:buFont typeface="Questrial"/>
              <a:buNone/>
              <a:defRPr sz="1000" b="0" i="0" u="none">
                <a:solidFill>
                  <a:srgbClr val="0D0D0D"/>
                </a:solidFill>
                <a:latin typeface="Questrial"/>
                <a:ea typeface="Questrial"/>
                <a:cs typeface="Questrial"/>
                <a:sym typeface="Questrial"/>
              </a:defRPr>
            </a:lvl7pPr>
            <a:lvl8pPr marL="0" marR="0" lvl="7" indent="0" algn="l" rtl="0">
              <a:lnSpc>
                <a:spcPct val="100000"/>
              </a:lnSpc>
              <a:spcBef>
                <a:spcPts val="0"/>
              </a:spcBef>
              <a:spcAft>
                <a:spcPts val="0"/>
              </a:spcAft>
              <a:buClr>
                <a:srgbClr val="0D0D0D"/>
              </a:buClr>
              <a:buSzPts val="1000"/>
              <a:buFont typeface="Questrial"/>
              <a:buNone/>
              <a:defRPr sz="1000" b="0" i="0" u="none">
                <a:solidFill>
                  <a:srgbClr val="0D0D0D"/>
                </a:solidFill>
                <a:latin typeface="Questrial"/>
                <a:ea typeface="Questrial"/>
                <a:cs typeface="Questrial"/>
                <a:sym typeface="Questrial"/>
              </a:defRPr>
            </a:lvl8pPr>
            <a:lvl9pPr marL="0" marR="0" lvl="8" indent="0" algn="l" rtl="0">
              <a:lnSpc>
                <a:spcPct val="100000"/>
              </a:lnSpc>
              <a:spcBef>
                <a:spcPts val="0"/>
              </a:spcBef>
              <a:spcAft>
                <a:spcPts val="0"/>
              </a:spcAft>
              <a:buClr>
                <a:srgbClr val="0D0D0D"/>
              </a:buClr>
              <a:buSzPts val="1000"/>
              <a:buFont typeface="Questrial"/>
              <a:buNone/>
              <a:defRPr sz="1000" b="0" i="0" u="none">
                <a:solidFill>
                  <a:srgbClr val="0D0D0D"/>
                </a:solidFill>
                <a:latin typeface="Questrial"/>
                <a:ea typeface="Questrial"/>
                <a:cs typeface="Questrial"/>
                <a:sym typeface="Quest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768350" y="585787"/>
            <a:ext cx="7289800" cy="1498600"/>
          </a:xfrm>
          <a:prstGeom prst="rect">
            <a:avLst/>
          </a:prstGeom>
          <a:noFill/>
          <a:ln>
            <a:noFill/>
          </a:ln>
        </p:spPr>
        <p:txBody>
          <a:bodyPr spcFirstLastPara="1" wrap="square" lIns="91425" tIns="45700" rIns="91425" bIns="45700" anchor="ctr" anchorCtr="0"/>
          <a:lstStyle>
            <a:lvl1pPr marR="0" lvl="0"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1pPr>
            <a:lvl2pPr marR="0" lvl="1"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2pPr>
            <a:lvl3pPr marR="0" lvl="2"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3pPr>
            <a:lvl4pPr marR="0" lvl="3"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4pPr>
            <a:lvl5pPr marR="0" lvl="4"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5pPr>
            <a:lvl6pPr marR="0" lvl="5"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6pPr>
            <a:lvl7pPr marR="0" lvl="6"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7pPr>
            <a:lvl8pPr marR="0" lvl="7"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8pPr>
            <a:lvl9pPr marR="0" lvl="8"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9pPr>
          </a:lstStyle>
          <a:p>
            <a:endParaRPr/>
          </a:p>
        </p:txBody>
      </p:sp>
      <p:sp>
        <p:nvSpPr>
          <p:cNvPr id="38" name="Google Shape;38;p5"/>
          <p:cNvSpPr txBox="1">
            <a:spLocks noGrp="1"/>
          </p:cNvSpPr>
          <p:nvPr>
            <p:ph type="body" idx="1"/>
          </p:nvPr>
        </p:nvSpPr>
        <p:spPr>
          <a:xfrm rot="5400000">
            <a:off x="2401888" y="652462"/>
            <a:ext cx="4022725" cy="7289800"/>
          </a:xfrm>
          <a:prstGeom prst="rect">
            <a:avLst/>
          </a:prstGeom>
          <a:noFill/>
          <a:ln>
            <a:noFill/>
          </a:ln>
        </p:spPr>
        <p:txBody>
          <a:bodyPr spcFirstLastPara="1" wrap="square" lIns="45700" tIns="45700" rIns="45700" bIns="45700" anchor="t" anchorCtr="0"/>
          <a:lstStyle>
            <a:lvl1pPr marL="457200" marR="0" lvl="0" indent="-355600" algn="l" rtl="0">
              <a:lnSpc>
                <a:spcPct val="90000"/>
              </a:lnSpc>
              <a:spcBef>
                <a:spcPts val="1200"/>
              </a:spcBef>
              <a:spcAft>
                <a:spcPts val="0"/>
              </a:spcAft>
              <a:buClr>
                <a:schemeClr val="accent1"/>
              </a:buClr>
              <a:buSzPts val="2000"/>
              <a:buFont typeface="Questrial"/>
              <a:buChar char=" "/>
              <a:defRPr sz="2000">
                <a:solidFill>
                  <a:schemeClr val="dk1"/>
                </a:solidFill>
                <a:latin typeface="Questrial"/>
                <a:ea typeface="Questrial"/>
                <a:cs typeface="Questrial"/>
                <a:sym typeface="Questrial"/>
              </a:defRPr>
            </a:lvl1pPr>
            <a:lvl2pPr marL="914400" marR="0" lvl="1" indent="-330200" algn="l" rtl="0">
              <a:lnSpc>
                <a:spcPct val="90000"/>
              </a:lnSpc>
              <a:spcBef>
                <a:spcPts val="2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2pPr>
            <a:lvl3pPr marL="1371600" marR="0" lvl="2"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3pPr>
            <a:lvl4pPr marL="1828800" marR="0" lvl="3"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4pPr>
            <a:lvl5pPr marL="2286000" marR="0" lvl="4"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5pPr>
            <a:lvl6pPr marL="2743200" marR="0" lvl="5"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6pPr>
            <a:lvl7pPr marL="3200400" marR="0" lvl="6"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7pPr>
            <a:lvl8pPr marL="3657600" marR="0" lvl="7"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8pPr>
            <a:lvl9pPr marL="4114800" marR="0" lvl="8" indent="-304800" algn="l" rtl="0">
              <a:lnSpc>
                <a:spcPct val="90000"/>
              </a:lnSpc>
              <a:spcBef>
                <a:spcPts val="400"/>
              </a:spcBef>
              <a:spcAft>
                <a:spcPts val="40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9pPr>
          </a:lstStyle>
          <a:p>
            <a:endParaRPr/>
          </a:p>
        </p:txBody>
      </p:sp>
      <p:sp>
        <p:nvSpPr>
          <p:cNvPr id="39" name="Google Shape;39;p5"/>
          <p:cNvSpPr txBox="1">
            <a:spLocks noGrp="1"/>
          </p:cNvSpPr>
          <p:nvPr>
            <p:ph type="dt" idx="10"/>
          </p:nvPr>
        </p:nvSpPr>
        <p:spPr>
          <a:xfrm>
            <a:off x="768350" y="6470650"/>
            <a:ext cx="1616075" cy="274637"/>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0" name="Google Shape;40;p5"/>
          <p:cNvSpPr txBox="1">
            <a:spLocks noGrp="1"/>
          </p:cNvSpPr>
          <p:nvPr>
            <p:ph type="ftr" idx="11"/>
          </p:nvPr>
        </p:nvSpPr>
        <p:spPr>
          <a:xfrm>
            <a:off x="3632200" y="6470650"/>
            <a:ext cx="4425950" cy="274637"/>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1" name="Google Shape;41;p5"/>
          <p:cNvSpPr txBox="1">
            <a:spLocks noGrp="1"/>
          </p:cNvSpPr>
          <p:nvPr>
            <p:ph type="sldNum" idx="12"/>
          </p:nvPr>
        </p:nvSpPr>
        <p:spPr>
          <a:xfrm>
            <a:off x="8128000" y="6470650"/>
            <a:ext cx="730250" cy="274637"/>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D0D0D"/>
              </a:buClr>
              <a:buSzPts val="1000"/>
              <a:buFont typeface="Questrial"/>
              <a:buNone/>
              <a:defRPr sz="1000" b="0" i="0" u="none">
                <a:solidFill>
                  <a:srgbClr val="0D0D0D"/>
                </a:solidFill>
                <a:latin typeface="Questrial"/>
                <a:ea typeface="Questrial"/>
                <a:cs typeface="Questrial"/>
                <a:sym typeface="Questrial"/>
              </a:defRPr>
            </a:lvl1pPr>
            <a:lvl2pPr marL="0" marR="0" lvl="1" indent="0" algn="l" rtl="0">
              <a:lnSpc>
                <a:spcPct val="100000"/>
              </a:lnSpc>
              <a:spcBef>
                <a:spcPts val="0"/>
              </a:spcBef>
              <a:spcAft>
                <a:spcPts val="0"/>
              </a:spcAft>
              <a:buClr>
                <a:srgbClr val="0D0D0D"/>
              </a:buClr>
              <a:buSzPts val="1000"/>
              <a:buFont typeface="Questrial"/>
              <a:buNone/>
              <a:defRPr sz="1000" b="0" i="0" u="none">
                <a:solidFill>
                  <a:srgbClr val="0D0D0D"/>
                </a:solidFill>
                <a:latin typeface="Questrial"/>
                <a:ea typeface="Questrial"/>
                <a:cs typeface="Questrial"/>
                <a:sym typeface="Questrial"/>
              </a:defRPr>
            </a:lvl2pPr>
            <a:lvl3pPr marL="0" marR="0" lvl="2" indent="0" algn="l" rtl="0">
              <a:lnSpc>
                <a:spcPct val="100000"/>
              </a:lnSpc>
              <a:spcBef>
                <a:spcPts val="0"/>
              </a:spcBef>
              <a:spcAft>
                <a:spcPts val="0"/>
              </a:spcAft>
              <a:buClr>
                <a:srgbClr val="0D0D0D"/>
              </a:buClr>
              <a:buSzPts val="1000"/>
              <a:buFont typeface="Questrial"/>
              <a:buNone/>
              <a:defRPr sz="1000" b="0" i="0" u="none">
                <a:solidFill>
                  <a:srgbClr val="0D0D0D"/>
                </a:solidFill>
                <a:latin typeface="Questrial"/>
                <a:ea typeface="Questrial"/>
                <a:cs typeface="Questrial"/>
                <a:sym typeface="Questrial"/>
              </a:defRPr>
            </a:lvl3pPr>
            <a:lvl4pPr marL="0" marR="0" lvl="3" indent="0" algn="l" rtl="0">
              <a:lnSpc>
                <a:spcPct val="100000"/>
              </a:lnSpc>
              <a:spcBef>
                <a:spcPts val="0"/>
              </a:spcBef>
              <a:spcAft>
                <a:spcPts val="0"/>
              </a:spcAft>
              <a:buClr>
                <a:srgbClr val="0D0D0D"/>
              </a:buClr>
              <a:buSzPts val="1000"/>
              <a:buFont typeface="Questrial"/>
              <a:buNone/>
              <a:defRPr sz="1000" b="0" i="0" u="none">
                <a:solidFill>
                  <a:srgbClr val="0D0D0D"/>
                </a:solidFill>
                <a:latin typeface="Questrial"/>
                <a:ea typeface="Questrial"/>
                <a:cs typeface="Questrial"/>
                <a:sym typeface="Questrial"/>
              </a:defRPr>
            </a:lvl4pPr>
            <a:lvl5pPr marL="0" marR="0" lvl="4" indent="0" algn="l" rtl="0">
              <a:lnSpc>
                <a:spcPct val="100000"/>
              </a:lnSpc>
              <a:spcBef>
                <a:spcPts val="0"/>
              </a:spcBef>
              <a:spcAft>
                <a:spcPts val="0"/>
              </a:spcAft>
              <a:buClr>
                <a:srgbClr val="0D0D0D"/>
              </a:buClr>
              <a:buSzPts val="1000"/>
              <a:buFont typeface="Questrial"/>
              <a:buNone/>
              <a:defRPr sz="1000" b="0" i="0" u="none">
                <a:solidFill>
                  <a:srgbClr val="0D0D0D"/>
                </a:solidFill>
                <a:latin typeface="Questrial"/>
                <a:ea typeface="Questrial"/>
                <a:cs typeface="Questrial"/>
                <a:sym typeface="Questrial"/>
              </a:defRPr>
            </a:lvl5pPr>
            <a:lvl6pPr marL="0" marR="0" lvl="5" indent="0" algn="l" rtl="0">
              <a:lnSpc>
                <a:spcPct val="100000"/>
              </a:lnSpc>
              <a:spcBef>
                <a:spcPts val="0"/>
              </a:spcBef>
              <a:spcAft>
                <a:spcPts val="0"/>
              </a:spcAft>
              <a:buClr>
                <a:srgbClr val="0D0D0D"/>
              </a:buClr>
              <a:buSzPts val="1000"/>
              <a:buFont typeface="Questrial"/>
              <a:buNone/>
              <a:defRPr sz="1000" b="0" i="0" u="none">
                <a:solidFill>
                  <a:srgbClr val="0D0D0D"/>
                </a:solidFill>
                <a:latin typeface="Questrial"/>
                <a:ea typeface="Questrial"/>
                <a:cs typeface="Questrial"/>
                <a:sym typeface="Questrial"/>
              </a:defRPr>
            </a:lvl6pPr>
            <a:lvl7pPr marL="0" marR="0" lvl="6" indent="0" algn="l" rtl="0">
              <a:lnSpc>
                <a:spcPct val="100000"/>
              </a:lnSpc>
              <a:spcBef>
                <a:spcPts val="0"/>
              </a:spcBef>
              <a:spcAft>
                <a:spcPts val="0"/>
              </a:spcAft>
              <a:buClr>
                <a:srgbClr val="0D0D0D"/>
              </a:buClr>
              <a:buSzPts val="1000"/>
              <a:buFont typeface="Questrial"/>
              <a:buNone/>
              <a:defRPr sz="1000" b="0" i="0" u="none">
                <a:solidFill>
                  <a:srgbClr val="0D0D0D"/>
                </a:solidFill>
                <a:latin typeface="Questrial"/>
                <a:ea typeface="Questrial"/>
                <a:cs typeface="Questrial"/>
                <a:sym typeface="Questrial"/>
              </a:defRPr>
            </a:lvl7pPr>
            <a:lvl8pPr marL="0" marR="0" lvl="7" indent="0" algn="l" rtl="0">
              <a:lnSpc>
                <a:spcPct val="100000"/>
              </a:lnSpc>
              <a:spcBef>
                <a:spcPts val="0"/>
              </a:spcBef>
              <a:spcAft>
                <a:spcPts val="0"/>
              </a:spcAft>
              <a:buClr>
                <a:srgbClr val="0D0D0D"/>
              </a:buClr>
              <a:buSzPts val="1000"/>
              <a:buFont typeface="Questrial"/>
              <a:buNone/>
              <a:defRPr sz="1000" b="0" i="0" u="none">
                <a:solidFill>
                  <a:srgbClr val="0D0D0D"/>
                </a:solidFill>
                <a:latin typeface="Questrial"/>
                <a:ea typeface="Questrial"/>
                <a:cs typeface="Questrial"/>
                <a:sym typeface="Questrial"/>
              </a:defRPr>
            </a:lvl8pPr>
            <a:lvl9pPr marL="0" marR="0" lvl="8" indent="0" algn="l" rtl="0">
              <a:lnSpc>
                <a:spcPct val="100000"/>
              </a:lnSpc>
              <a:spcBef>
                <a:spcPts val="0"/>
              </a:spcBef>
              <a:spcAft>
                <a:spcPts val="0"/>
              </a:spcAft>
              <a:buClr>
                <a:srgbClr val="0D0D0D"/>
              </a:buClr>
              <a:buSzPts val="1000"/>
              <a:buFont typeface="Questrial"/>
              <a:buNone/>
              <a:defRPr sz="1000" b="0" i="0" u="none">
                <a:solidFill>
                  <a:srgbClr val="0D0D0D"/>
                </a:solidFill>
                <a:latin typeface="Questrial"/>
                <a:ea typeface="Questrial"/>
                <a:cs typeface="Questrial"/>
                <a:sym typeface="Quest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768096" y="471509"/>
            <a:ext cx="3291840" cy="1737360"/>
          </a:xfrm>
          <a:prstGeom prst="rect">
            <a:avLst/>
          </a:prstGeom>
          <a:noFill/>
          <a:ln>
            <a:noFill/>
          </a:ln>
        </p:spPr>
        <p:txBody>
          <a:bodyPr spcFirstLastPara="1" wrap="square" lIns="91425" tIns="45700" rIns="91425" bIns="45700" anchor="ctr" anchorCtr="0"/>
          <a:lstStyle>
            <a:lvl1pPr marR="0" lvl="0" algn="l" rtl="0">
              <a:lnSpc>
                <a:spcPct val="80000"/>
              </a:lnSpc>
              <a:spcBef>
                <a:spcPts val="0"/>
              </a:spcBef>
              <a:spcAft>
                <a:spcPts val="0"/>
              </a:spcAft>
              <a:buSzPts val="1400"/>
              <a:buNone/>
              <a:defRPr sz="3600" b="0" i="0" u="none" strike="noStrike" cap="none">
                <a:solidFill>
                  <a:srgbClr val="0D0D0D"/>
                </a:solidFill>
                <a:latin typeface="Questrial"/>
                <a:ea typeface="Questrial"/>
                <a:cs typeface="Questrial"/>
                <a:sym typeface="Questrial"/>
              </a:defRPr>
            </a:lvl1pPr>
            <a:lvl2pPr marR="0" lvl="1"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2pPr>
            <a:lvl3pPr marR="0" lvl="2"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3pPr>
            <a:lvl4pPr marR="0" lvl="3"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4pPr>
            <a:lvl5pPr marR="0" lvl="4"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5pPr>
            <a:lvl6pPr marR="0" lvl="5"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6pPr>
            <a:lvl7pPr marR="0" lvl="6"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7pPr>
            <a:lvl8pPr marR="0" lvl="7"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8pPr>
            <a:lvl9pPr marR="0" lvl="8"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9pPr>
          </a:lstStyle>
          <a:p>
            <a:endParaRPr/>
          </a:p>
        </p:txBody>
      </p:sp>
      <p:sp>
        <p:nvSpPr>
          <p:cNvPr id="44" name="Google Shape;44;p6"/>
          <p:cNvSpPr txBox="1">
            <a:spLocks noGrp="1"/>
          </p:cNvSpPr>
          <p:nvPr>
            <p:ph type="body" idx="1"/>
          </p:nvPr>
        </p:nvSpPr>
        <p:spPr>
          <a:xfrm>
            <a:off x="4286250" y="822960"/>
            <a:ext cx="4258818" cy="5184648"/>
          </a:xfrm>
          <a:prstGeom prst="rect">
            <a:avLst/>
          </a:prstGeom>
          <a:noFill/>
          <a:ln>
            <a:noFill/>
          </a:ln>
        </p:spPr>
        <p:txBody>
          <a:bodyPr spcFirstLastPara="1" wrap="square" lIns="45700" tIns="45700" rIns="45700" bIns="45700" anchor="t" anchorCtr="0"/>
          <a:lstStyle>
            <a:lvl1pPr marL="457200" marR="0" lvl="0" indent="-355600" algn="l" rtl="0">
              <a:lnSpc>
                <a:spcPct val="90000"/>
              </a:lnSpc>
              <a:spcBef>
                <a:spcPts val="1200"/>
              </a:spcBef>
              <a:spcAft>
                <a:spcPts val="0"/>
              </a:spcAft>
              <a:buClr>
                <a:schemeClr val="accent1"/>
              </a:buClr>
              <a:buSzPts val="2000"/>
              <a:buFont typeface="Questrial"/>
              <a:buChar char=" "/>
              <a:defRPr sz="2000">
                <a:solidFill>
                  <a:schemeClr val="dk1"/>
                </a:solidFill>
                <a:latin typeface="Questrial"/>
                <a:ea typeface="Questrial"/>
                <a:cs typeface="Questrial"/>
                <a:sym typeface="Questrial"/>
              </a:defRPr>
            </a:lvl1pPr>
            <a:lvl2pPr marL="914400" marR="0" lvl="1" indent="-330200" algn="l" rtl="0">
              <a:lnSpc>
                <a:spcPct val="90000"/>
              </a:lnSpc>
              <a:spcBef>
                <a:spcPts val="2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2pPr>
            <a:lvl3pPr marL="1371600" marR="0" lvl="2"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3pPr>
            <a:lvl4pPr marL="1828800" marR="0" lvl="3"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4pPr>
            <a:lvl5pPr marL="2286000" marR="0" lvl="4"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5pPr>
            <a:lvl6pPr marL="2743200" marR="0" lvl="5"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6pPr>
            <a:lvl7pPr marL="3200400" marR="0" lvl="6"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7pPr>
            <a:lvl8pPr marL="3657600" marR="0" lvl="7"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8pPr>
            <a:lvl9pPr marL="4114800" marR="0" lvl="8" indent="-304800" algn="l" rtl="0">
              <a:lnSpc>
                <a:spcPct val="90000"/>
              </a:lnSpc>
              <a:spcBef>
                <a:spcPts val="400"/>
              </a:spcBef>
              <a:spcAft>
                <a:spcPts val="40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9pPr>
          </a:lstStyle>
          <a:p>
            <a:endParaRPr/>
          </a:p>
        </p:txBody>
      </p:sp>
      <p:sp>
        <p:nvSpPr>
          <p:cNvPr id="45" name="Google Shape;45;p6"/>
          <p:cNvSpPr txBox="1">
            <a:spLocks noGrp="1"/>
          </p:cNvSpPr>
          <p:nvPr>
            <p:ph type="body" idx="2"/>
          </p:nvPr>
        </p:nvSpPr>
        <p:spPr>
          <a:xfrm>
            <a:off x="768096" y="2257506"/>
            <a:ext cx="3291840" cy="3762294"/>
          </a:xfrm>
          <a:prstGeom prst="rect">
            <a:avLst/>
          </a:prstGeom>
          <a:noFill/>
          <a:ln>
            <a:noFill/>
          </a:ln>
        </p:spPr>
        <p:txBody>
          <a:bodyPr spcFirstLastPara="1" wrap="square" lIns="91425" tIns="45700" rIns="91425" bIns="45700" anchor="t" anchorCtr="0"/>
          <a:lstStyle>
            <a:lvl1pPr marL="457200" marR="0" lvl="0" indent="-228600" algn="l" rtl="0">
              <a:lnSpc>
                <a:spcPct val="108000"/>
              </a:lnSpc>
              <a:spcBef>
                <a:spcPts val="600"/>
              </a:spcBef>
              <a:spcAft>
                <a:spcPts val="0"/>
              </a:spcAft>
              <a:buClr>
                <a:schemeClr val="accent1"/>
              </a:buClr>
              <a:buSzPts val="1600"/>
              <a:buFont typeface="Questrial"/>
              <a:buNone/>
              <a:defRPr sz="1600">
                <a:solidFill>
                  <a:schemeClr val="dk1"/>
                </a:solidFill>
                <a:latin typeface="Questrial"/>
                <a:ea typeface="Questrial"/>
                <a:cs typeface="Questrial"/>
                <a:sym typeface="Questrial"/>
              </a:defRPr>
            </a:lvl1pPr>
            <a:lvl2pPr marL="914400" marR="0" lvl="1" indent="-228600" algn="l" rtl="0">
              <a:lnSpc>
                <a:spcPct val="90000"/>
              </a:lnSpc>
              <a:spcBef>
                <a:spcPts val="200"/>
              </a:spcBef>
              <a:spcAft>
                <a:spcPts val="0"/>
              </a:spcAft>
              <a:buClr>
                <a:schemeClr val="accent1"/>
              </a:buClr>
              <a:buSzPts val="1200"/>
              <a:buFont typeface="Noto Sans Symbols"/>
              <a:buNone/>
              <a:defRPr sz="1200" b="0"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1"/>
              </a:buClr>
              <a:buSzPts val="1000"/>
              <a:buFont typeface="Noto Sans Symbols"/>
              <a:buNone/>
              <a:defRPr sz="1000" b="0"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9pPr>
          </a:lstStyle>
          <a:p>
            <a:endParaRPr/>
          </a:p>
        </p:txBody>
      </p:sp>
      <p:sp>
        <p:nvSpPr>
          <p:cNvPr id="46" name="Google Shape;46;p6"/>
          <p:cNvSpPr txBox="1">
            <a:spLocks noGrp="1"/>
          </p:cNvSpPr>
          <p:nvPr>
            <p:ph type="dt" idx="10"/>
          </p:nvPr>
        </p:nvSpPr>
        <p:spPr>
          <a:xfrm>
            <a:off x="768350" y="6470650"/>
            <a:ext cx="1616075" cy="274637"/>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ftr" idx="11"/>
          </p:nvPr>
        </p:nvSpPr>
        <p:spPr>
          <a:xfrm>
            <a:off x="3632200" y="6470650"/>
            <a:ext cx="4425950" cy="274637"/>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sldNum" idx="12"/>
          </p:nvPr>
        </p:nvSpPr>
        <p:spPr>
          <a:xfrm>
            <a:off x="8128000" y="6470650"/>
            <a:ext cx="730250" cy="274637"/>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D0D0D"/>
              </a:buClr>
              <a:buSzPts val="1000"/>
              <a:buFont typeface="Questrial"/>
              <a:buNone/>
              <a:defRPr sz="1000" b="0" i="0" u="none">
                <a:solidFill>
                  <a:srgbClr val="0D0D0D"/>
                </a:solidFill>
                <a:latin typeface="Questrial"/>
                <a:ea typeface="Questrial"/>
                <a:cs typeface="Questrial"/>
                <a:sym typeface="Questrial"/>
              </a:defRPr>
            </a:lvl1pPr>
            <a:lvl2pPr marL="0" marR="0" lvl="1" indent="0" algn="l" rtl="0">
              <a:lnSpc>
                <a:spcPct val="100000"/>
              </a:lnSpc>
              <a:spcBef>
                <a:spcPts val="0"/>
              </a:spcBef>
              <a:spcAft>
                <a:spcPts val="0"/>
              </a:spcAft>
              <a:buClr>
                <a:srgbClr val="0D0D0D"/>
              </a:buClr>
              <a:buSzPts val="1000"/>
              <a:buFont typeface="Questrial"/>
              <a:buNone/>
              <a:defRPr sz="1000" b="0" i="0" u="none">
                <a:solidFill>
                  <a:srgbClr val="0D0D0D"/>
                </a:solidFill>
                <a:latin typeface="Questrial"/>
                <a:ea typeface="Questrial"/>
                <a:cs typeface="Questrial"/>
                <a:sym typeface="Questrial"/>
              </a:defRPr>
            </a:lvl2pPr>
            <a:lvl3pPr marL="0" marR="0" lvl="2" indent="0" algn="l" rtl="0">
              <a:lnSpc>
                <a:spcPct val="100000"/>
              </a:lnSpc>
              <a:spcBef>
                <a:spcPts val="0"/>
              </a:spcBef>
              <a:spcAft>
                <a:spcPts val="0"/>
              </a:spcAft>
              <a:buClr>
                <a:srgbClr val="0D0D0D"/>
              </a:buClr>
              <a:buSzPts val="1000"/>
              <a:buFont typeface="Questrial"/>
              <a:buNone/>
              <a:defRPr sz="1000" b="0" i="0" u="none">
                <a:solidFill>
                  <a:srgbClr val="0D0D0D"/>
                </a:solidFill>
                <a:latin typeface="Questrial"/>
                <a:ea typeface="Questrial"/>
                <a:cs typeface="Questrial"/>
                <a:sym typeface="Questrial"/>
              </a:defRPr>
            </a:lvl3pPr>
            <a:lvl4pPr marL="0" marR="0" lvl="3" indent="0" algn="l" rtl="0">
              <a:lnSpc>
                <a:spcPct val="100000"/>
              </a:lnSpc>
              <a:spcBef>
                <a:spcPts val="0"/>
              </a:spcBef>
              <a:spcAft>
                <a:spcPts val="0"/>
              </a:spcAft>
              <a:buClr>
                <a:srgbClr val="0D0D0D"/>
              </a:buClr>
              <a:buSzPts val="1000"/>
              <a:buFont typeface="Questrial"/>
              <a:buNone/>
              <a:defRPr sz="1000" b="0" i="0" u="none">
                <a:solidFill>
                  <a:srgbClr val="0D0D0D"/>
                </a:solidFill>
                <a:latin typeface="Questrial"/>
                <a:ea typeface="Questrial"/>
                <a:cs typeface="Questrial"/>
                <a:sym typeface="Questrial"/>
              </a:defRPr>
            </a:lvl4pPr>
            <a:lvl5pPr marL="0" marR="0" lvl="4" indent="0" algn="l" rtl="0">
              <a:lnSpc>
                <a:spcPct val="100000"/>
              </a:lnSpc>
              <a:spcBef>
                <a:spcPts val="0"/>
              </a:spcBef>
              <a:spcAft>
                <a:spcPts val="0"/>
              </a:spcAft>
              <a:buClr>
                <a:srgbClr val="0D0D0D"/>
              </a:buClr>
              <a:buSzPts val="1000"/>
              <a:buFont typeface="Questrial"/>
              <a:buNone/>
              <a:defRPr sz="1000" b="0" i="0" u="none">
                <a:solidFill>
                  <a:srgbClr val="0D0D0D"/>
                </a:solidFill>
                <a:latin typeface="Questrial"/>
                <a:ea typeface="Questrial"/>
                <a:cs typeface="Questrial"/>
                <a:sym typeface="Questrial"/>
              </a:defRPr>
            </a:lvl5pPr>
            <a:lvl6pPr marL="0" marR="0" lvl="5" indent="0" algn="l" rtl="0">
              <a:lnSpc>
                <a:spcPct val="100000"/>
              </a:lnSpc>
              <a:spcBef>
                <a:spcPts val="0"/>
              </a:spcBef>
              <a:spcAft>
                <a:spcPts val="0"/>
              </a:spcAft>
              <a:buClr>
                <a:srgbClr val="0D0D0D"/>
              </a:buClr>
              <a:buSzPts val="1000"/>
              <a:buFont typeface="Questrial"/>
              <a:buNone/>
              <a:defRPr sz="1000" b="0" i="0" u="none">
                <a:solidFill>
                  <a:srgbClr val="0D0D0D"/>
                </a:solidFill>
                <a:latin typeface="Questrial"/>
                <a:ea typeface="Questrial"/>
                <a:cs typeface="Questrial"/>
                <a:sym typeface="Questrial"/>
              </a:defRPr>
            </a:lvl6pPr>
            <a:lvl7pPr marL="0" marR="0" lvl="6" indent="0" algn="l" rtl="0">
              <a:lnSpc>
                <a:spcPct val="100000"/>
              </a:lnSpc>
              <a:spcBef>
                <a:spcPts val="0"/>
              </a:spcBef>
              <a:spcAft>
                <a:spcPts val="0"/>
              </a:spcAft>
              <a:buClr>
                <a:srgbClr val="0D0D0D"/>
              </a:buClr>
              <a:buSzPts val="1000"/>
              <a:buFont typeface="Questrial"/>
              <a:buNone/>
              <a:defRPr sz="1000" b="0" i="0" u="none">
                <a:solidFill>
                  <a:srgbClr val="0D0D0D"/>
                </a:solidFill>
                <a:latin typeface="Questrial"/>
                <a:ea typeface="Questrial"/>
                <a:cs typeface="Questrial"/>
                <a:sym typeface="Questrial"/>
              </a:defRPr>
            </a:lvl7pPr>
            <a:lvl8pPr marL="0" marR="0" lvl="7" indent="0" algn="l" rtl="0">
              <a:lnSpc>
                <a:spcPct val="100000"/>
              </a:lnSpc>
              <a:spcBef>
                <a:spcPts val="0"/>
              </a:spcBef>
              <a:spcAft>
                <a:spcPts val="0"/>
              </a:spcAft>
              <a:buClr>
                <a:srgbClr val="0D0D0D"/>
              </a:buClr>
              <a:buSzPts val="1000"/>
              <a:buFont typeface="Questrial"/>
              <a:buNone/>
              <a:defRPr sz="1000" b="0" i="0" u="none">
                <a:solidFill>
                  <a:srgbClr val="0D0D0D"/>
                </a:solidFill>
                <a:latin typeface="Questrial"/>
                <a:ea typeface="Questrial"/>
                <a:cs typeface="Questrial"/>
                <a:sym typeface="Questrial"/>
              </a:defRPr>
            </a:lvl8pPr>
            <a:lvl9pPr marL="0" marR="0" lvl="8" indent="0" algn="l" rtl="0">
              <a:lnSpc>
                <a:spcPct val="100000"/>
              </a:lnSpc>
              <a:spcBef>
                <a:spcPts val="0"/>
              </a:spcBef>
              <a:spcAft>
                <a:spcPts val="0"/>
              </a:spcAft>
              <a:buClr>
                <a:srgbClr val="0D0D0D"/>
              </a:buClr>
              <a:buSzPts val="1000"/>
              <a:buFont typeface="Questrial"/>
              <a:buNone/>
              <a:defRPr sz="1000" b="0" i="0" u="none">
                <a:solidFill>
                  <a:srgbClr val="0D0D0D"/>
                </a:solidFill>
                <a:latin typeface="Questrial"/>
                <a:ea typeface="Questrial"/>
                <a:cs typeface="Questrial"/>
                <a:sym typeface="Quest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768350" y="585787"/>
            <a:ext cx="7289800" cy="1498600"/>
          </a:xfrm>
          <a:prstGeom prst="rect">
            <a:avLst/>
          </a:prstGeom>
          <a:noFill/>
          <a:ln>
            <a:noFill/>
          </a:ln>
        </p:spPr>
        <p:txBody>
          <a:bodyPr spcFirstLastPara="1" wrap="square" lIns="91425" tIns="45700" rIns="91425" bIns="45700" anchor="ctr" anchorCtr="0"/>
          <a:lstStyle>
            <a:lvl1pPr marR="0" lvl="0"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1pPr>
            <a:lvl2pPr marR="0" lvl="1"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2pPr>
            <a:lvl3pPr marR="0" lvl="2"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3pPr>
            <a:lvl4pPr marR="0" lvl="3"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4pPr>
            <a:lvl5pPr marR="0" lvl="4"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5pPr>
            <a:lvl6pPr marR="0" lvl="5"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6pPr>
            <a:lvl7pPr marR="0" lvl="6"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7pPr>
            <a:lvl8pPr marR="0" lvl="7"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8pPr>
            <a:lvl9pPr marR="0" lvl="8"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9pPr>
          </a:lstStyle>
          <a:p>
            <a:endParaRPr/>
          </a:p>
        </p:txBody>
      </p:sp>
      <p:sp>
        <p:nvSpPr>
          <p:cNvPr id="51" name="Google Shape;51;p7"/>
          <p:cNvSpPr txBox="1">
            <a:spLocks noGrp="1"/>
          </p:cNvSpPr>
          <p:nvPr>
            <p:ph type="dt" idx="10"/>
          </p:nvPr>
        </p:nvSpPr>
        <p:spPr>
          <a:xfrm>
            <a:off x="768350" y="6470650"/>
            <a:ext cx="1616075" cy="274637"/>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2" name="Google Shape;52;p7"/>
          <p:cNvSpPr txBox="1">
            <a:spLocks noGrp="1"/>
          </p:cNvSpPr>
          <p:nvPr>
            <p:ph type="ftr" idx="11"/>
          </p:nvPr>
        </p:nvSpPr>
        <p:spPr>
          <a:xfrm>
            <a:off x="3632200" y="6470650"/>
            <a:ext cx="4425950" cy="274637"/>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3" name="Google Shape;53;p7"/>
          <p:cNvSpPr txBox="1">
            <a:spLocks noGrp="1"/>
          </p:cNvSpPr>
          <p:nvPr>
            <p:ph type="sldNum" idx="12"/>
          </p:nvPr>
        </p:nvSpPr>
        <p:spPr>
          <a:xfrm>
            <a:off x="8128000" y="6470650"/>
            <a:ext cx="730250" cy="274637"/>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D0D0D"/>
              </a:buClr>
              <a:buSzPts val="1000"/>
              <a:buFont typeface="Questrial"/>
              <a:buNone/>
              <a:defRPr sz="1000" b="0" i="0" u="none">
                <a:solidFill>
                  <a:srgbClr val="0D0D0D"/>
                </a:solidFill>
                <a:latin typeface="Questrial"/>
                <a:ea typeface="Questrial"/>
                <a:cs typeface="Questrial"/>
                <a:sym typeface="Questrial"/>
              </a:defRPr>
            </a:lvl1pPr>
            <a:lvl2pPr marL="0" marR="0" lvl="1" indent="0" algn="l" rtl="0">
              <a:lnSpc>
                <a:spcPct val="100000"/>
              </a:lnSpc>
              <a:spcBef>
                <a:spcPts val="0"/>
              </a:spcBef>
              <a:spcAft>
                <a:spcPts val="0"/>
              </a:spcAft>
              <a:buClr>
                <a:srgbClr val="0D0D0D"/>
              </a:buClr>
              <a:buSzPts val="1000"/>
              <a:buFont typeface="Questrial"/>
              <a:buNone/>
              <a:defRPr sz="1000" b="0" i="0" u="none">
                <a:solidFill>
                  <a:srgbClr val="0D0D0D"/>
                </a:solidFill>
                <a:latin typeface="Questrial"/>
                <a:ea typeface="Questrial"/>
                <a:cs typeface="Questrial"/>
                <a:sym typeface="Questrial"/>
              </a:defRPr>
            </a:lvl2pPr>
            <a:lvl3pPr marL="0" marR="0" lvl="2" indent="0" algn="l" rtl="0">
              <a:lnSpc>
                <a:spcPct val="100000"/>
              </a:lnSpc>
              <a:spcBef>
                <a:spcPts val="0"/>
              </a:spcBef>
              <a:spcAft>
                <a:spcPts val="0"/>
              </a:spcAft>
              <a:buClr>
                <a:srgbClr val="0D0D0D"/>
              </a:buClr>
              <a:buSzPts val="1000"/>
              <a:buFont typeface="Questrial"/>
              <a:buNone/>
              <a:defRPr sz="1000" b="0" i="0" u="none">
                <a:solidFill>
                  <a:srgbClr val="0D0D0D"/>
                </a:solidFill>
                <a:latin typeface="Questrial"/>
                <a:ea typeface="Questrial"/>
                <a:cs typeface="Questrial"/>
                <a:sym typeface="Questrial"/>
              </a:defRPr>
            </a:lvl3pPr>
            <a:lvl4pPr marL="0" marR="0" lvl="3" indent="0" algn="l" rtl="0">
              <a:lnSpc>
                <a:spcPct val="100000"/>
              </a:lnSpc>
              <a:spcBef>
                <a:spcPts val="0"/>
              </a:spcBef>
              <a:spcAft>
                <a:spcPts val="0"/>
              </a:spcAft>
              <a:buClr>
                <a:srgbClr val="0D0D0D"/>
              </a:buClr>
              <a:buSzPts val="1000"/>
              <a:buFont typeface="Questrial"/>
              <a:buNone/>
              <a:defRPr sz="1000" b="0" i="0" u="none">
                <a:solidFill>
                  <a:srgbClr val="0D0D0D"/>
                </a:solidFill>
                <a:latin typeface="Questrial"/>
                <a:ea typeface="Questrial"/>
                <a:cs typeface="Questrial"/>
                <a:sym typeface="Questrial"/>
              </a:defRPr>
            </a:lvl4pPr>
            <a:lvl5pPr marL="0" marR="0" lvl="4" indent="0" algn="l" rtl="0">
              <a:lnSpc>
                <a:spcPct val="100000"/>
              </a:lnSpc>
              <a:spcBef>
                <a:spcPts val="0"/>
              </a:spcBef>
              <a:spcAft>
                <a:spcPts val="0"/>
              </a:spcAft>
              <a:buClr>
                <a:srgbClr val="0D0D0D"/>
              </a:buClr>
              <a:buSzPts val="1000"/>
              <a:buFont typeface="Questrial"/>
              <a:buNone/>
              <a:defRPr sz="1000" b="0" i="0" u="none">
                <a:solidFill>
                  <a:srgbClr val="0D0D0D"/>
                </a:solidFill>
                <a:latin typeface="Questrial"/>
                <a:ea typeface="Questrial"/>
                <a:cs typeface="Questrial"/>
                <a:sym typeface="Questrial"/>
              </a:defRPr>
            </a:lvl5pPr>
            <a:lvl6pPr marL="0" marR="0" lvl="5" indent="0" algn="l" rtl="0">
              <a:lnSpc>
                <a:spcPct val="100000"/>
              </a:lnSpc>
              <a:spcBef>
                <a:spcPts val="0"/>
              </a:spcBef>
              <a:spcAft>
                <a:spcPts val="0"/>
              </a:spcAft>
              <a:buClr>
                <a:srgbClr val="0D0D0D"/>
              </a:buClr>
              <a:buSzPts val="1000"/>
              <a:buFont typeface="Questrial"/>
              <a:buNone/>
              <a:defRPr sz="1000" b="0" i="0" u="none">
                <a:solidFill>
                  <a:srgbClr val="0D0D0D"/>
                </a:solidFill>
                <a:latin typeface="Questrial"/>
                <a:ea typeface="Questrial"/>
                <a:cs typeface="Questrial"/>
                <a:sym typeface="Questrial"/>
              </a:defRPr>
            </a:lvl6pPr>
            <a:lvl7pPr marL="0" marR="0" lvl="6" indent="0" algn="l" rtl="0">
              <a:lnSpc>
                <a:spcPct val="100000"/>
              </a:lnSpc>
              <a:spcBef>
                <a:spcPts val="0"/>
              </a:spcBef>
              <a:spcAft>
                <a:spcPts val="0"/>
              </a:spcAft>
              <a:buClr>
                <a:srgbClr val="0D0D0D"/>
              </a:buClr>
              <a:buSzPts val="1000"/>
              <a:buFont typeface="Questrial"/>
              <a:buNone/>
              <a:defRPr sz="1000" b="0" i="0" u="none">
                <a:solidFill>
                  <a:srgbClr val="0D0D0D"/>
                </a:solidFill>
                <a:latin typeface="Questrial"/>
                <a:ea typeface="Questrial"/>
                <a:cs typeface="Questrial"/>
                <a:sym typeface="Questrial"/>
              </a:defRPr>
            </a:lvl7pPr>
            <a:lvl8pPr marL="0" marR="0" lvl="7" indent="0" algn="l" rtl="0">
              <a:lnSpc>
                <a:spcPct val="100000"/>
              </a:lnSpc>
              <a:spcBef>
                <a:spcPts val="0"/>
              </a:spcBef>
              <a:spcAft>
                <a:spcPts val="0"/>
              </a:spcAft>
              <a:buClr>
                <a:srgbClr val="0D0D0D"/>
              </a:buClr>
              <a:buSzPts val="1000"/>
              <a:buFont typeface="Questrial"/>
              <a:buNone/>
              <a:defRPr sz="1000" b="0" i="0" u="none">
                <a:solidFill>
                  <a:srgbClr val="0D0D0D"/>
                </a:solidFill>
                <a:latin typeface="Questrial"/>
                <a:ea typeface="Questrial"/>
                <a:cs typeface="Questrial"/>
                <a:sym typeface="Questrial"/>
              </a:defRPr>
            </a:lvl8pPr>
            <a:lvl9pPr marL="0" marR="0" lvl="8" indent="0" algn="l" rtl="0">
              <a:lnSpc>
                <a:spcPct val="100000"/>
              </a:lnSpc>
              <a:spcBef>
                <a:spcPts val="0"/>
              </a:spcBef>
              <a:spcAft>
                <a:spcPts val="0"/>
              </a:spcAft>
              <a:buClr>
                <a:srgbClr val="0D0D0D"/>
              </a:buClr>
              <a:buSzPts val="1000"/>
              <a:buFont typeface="Questrial"/>
              <a:buNone/>
              <a:defRPr sz="1000" b="0" i="0" u="none">
                <a:solidFill>
                  <a:srgbClr val="0D0D0D"/>
                </a:solidFill>
                <a:latin typeface="Questrial"/>
                <a:ea typeface="Questrial"/>
                <a:cs typeface="Questrial"/>
                <a:sym typeface="Quest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768096" y="585216"/>
            <a:ext cx="7290054" cy="1499616"/>
          </a:xfrm>
          <a:prstGeom prst="rect">
            <a:avLst/>
          </a:prstGeom>
          <a:noFill/>
          <a:ln>
            <a:noFill/>
          </a:ln>
        </p:spPr>
        <p:txBody>
          <a:bodyPr spcFirstLastPara="1" wrap="square" lIns="91425" tIns="45700" rIns="91425" bIns="45700" anchor="ctr" anchorCtr="0"/>
          <a:lstStyle>
            <a:lvl1pPr marR="0" lvl="0"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1pPr>
            <a:lvl2pPr marR="0" lvl="1"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2pPr>
            <a:lvl3pPr marR="0" lvl="2"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3pPr>
            <a:lvl4pPr marR="0" lvl="3"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4pPr>
            <a:lvl5pPr marR="0" lvl="4"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5pPr>
            <a:lvl6pPr marR="0" lvl="5"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6pPr>
            <a:lvl7pPr marR="0" lvl="6"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7pPr>
            <a:lvl8pPr marR="0" lvl="7"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8pPr>
            <a:lvl9pPr marR="0" lvl="8"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9pPr>
          </a:lstStyle>
          <a:p>
            <a:endParaRPr/>
          </a:p>
        </p:txBody>
      </p:sp>
      <p:sp>
        <p:nvSpPr>
          <p:cNvPr id="56" name="Google Shape;56;p8"/>
          <p:cNvSpPr txBox="1">
            <a:spLocks noGrp="1"/>
          </p:cNvSpPr>
          <p:nvPr>
            <p:ph type="body" idx="1"/>
          </p:nvPr>
        </p:nvSpPr>
        <p:spPr>
          <a:xfrm>
            <a:off x="768096" y="2179636"/>
            <a:ext cx="3566160" cy="822960"/>
          </a:xfrm>
          <a:prstGeom prst="rect">
            <a:avLst/>
          </a:prstGeom>
          <a:noFill/>
          <a:ln>
            <a:noFill/>
          </a:ln>
        </p:spPr>
        <p:txBody>
          <a:bodyPr spcFirstLastPara="1" wrap="square" lIns="137150" tIns="45700" rIns="137150" bIns="45700" anchor="ctr" anchorCtr="0"/>
          <a:lstStyle>
            <a:lvl1pPr marL="457200" marR="0" lvl="0" indent="-228600" algn="l" rtl="0">
              <a:lnSpc>
                <a:spcPct val="90000"/>
              </a:lnSpc>
              <a:spcBef>
                <a:spcPts val="0"/>
              </a:spcBef>
              <a:spcAft>
                <a:spcPts val="0"/>
              </a:spcAft>
              <a:buClr>
                <a:schemeClr val="accent1"/>
              </a:buClr>
              <a:buSzPts val="2200"/>
              <a:buFont typeface="Questrial"/>
              <a:buNone/>
              <a:defRPr sz="2200" b="0" cap="none">
                <a:solidFill>
                  <a:schemeClr val="accent1"/>
                </a:solidFill>
                <a:latin typeface="Questrial"/>
                <a:ea typeface="Questrial"/>
                <a:cs typeface="Questrial"/>
                <a:sym typeface="Questrial"/>
              </a:defRPr>
            </a:lvl1pPr>
            <a:lvl2pPr marL="914400" marR="0" lvl="1" indent="-228600" algn="l" rtl="0">
              <a:lnSpc>
                <a:spcPct val="90000"/>
              </a:lnSpc>
              <a:spcBef>
                <a:spcPts val="200"/>
              </a:spcBef>
              <a:spcAft>
                <a:spcPts val="0"/>
              </a:spcAft>
              <a:buClr>
                <a:schemeClr val="accent1"/>
              </a:buClr>
              <a:buSzPts val="2000"/>
              <a:buFont typeface="Noto Sans Symbols"/>
              <a:buNone/>
              <a:defRPr sz="2000" b="1"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1"/>
              </a:buClr>
              <a:buSzPts val="1800"/>
              <a:buFont typeface="Noto Sans Symbols"/>
              <a:buNone/>
              <a:defRPr sz="1800" b="1"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9pPr>
          </a:lstStyle>
          <a:p>
            <a:endParaRPr/>
          </a:p>
        </p:txBody>
      </p:sp>
      <p:sp>
        <p:nvSpPr>
          <p:cNvPr id="57" name="Google Shape;57;p8"/>
          <p:cNvSpPr txBox="1">
            <a:spLocks noGrp="1"/>
          </p:cNvSpPr>
          <p:nvPr>
            <p:ph type="body" idx="2"/>
          </p:nvPr>
        </p:nvSpPr>
        <p:spPr>
          <a:xfrm>
            <a:off x="768096" y="2967788"/>
            <a:ext cx="3566160" cy="3341572"/>
          </a:xfrm>
          <a:prstGeom prst="rect">
            <a:avLst/>
          </a:prstGeom>
          <a:noFill/>
          <a:ln>
            <a:noFill/>
          </a:ln>
        </p:spPr>
        <p:txBody>
          <a:bodyPr spcFirstLastPara="1" wrap="square" lIns="45700" tIns="45700" rIns="45700" bIns="45700" anchor="t" anchorCtr="0"/>
          <a:lstStyle>
            <a:lvl1pPr marL="457200" marR="0" lvl="0" indent="-355600" algn="l" rtl="0">
              <a:lnSpc>
                <a:spcPct val="90000"/>
              </a:lnSpc>
              <a:spcBef>
                <a:spcPts val="1200"/>
              </a:spcBef>
              <a:spcAft>
                <a:spcPts val="0"/>
              </a:spcAft>
              <a:buClr>
                <a:schemeClr val="accent1"/>
              </a:buClr>
              <a:buSzPts val="2000"/>
              <a:buFont typeface="Questrial"/>
              <a:buChar char=" "/>
              <a:defRPr sz="2000">
                <a:solidFill>
                  <a:schemeClr val="dk1"/>
                </a:solidFill>
                <a:latin typeface="Questrial"/>
                <a:ea typeface="Questrial"/>
                <a:cs typeface="Questrial"/>
                <a:sym typeface="Questrial"/>
              </a:defRPr>
            </a:lvl1pPr>
            <a:lvl2pPr marL="914400" marR="0" lvl="1" indent="-330200" algn="l" rtl="0">
              <a:lnSpc>
                <a:spcPct val="90000"/>
              </a:lnSpc>
              <a:spcBef>
                <a:spcPts val="2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2pPr>
            <a:lvl3pPr marL="1371600" marR="0" lvl="2"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3pPr>
            <a:lvl4pPr marL="1828800" marR="0" lvl="3"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4pPr>
            <a:lvl5pPr marL="2286000" marR="0" lvl="4"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5pPr>
            <a:lvl6pPr marL="2743200" marR="0" lvl="5"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6pPr>
            <a:lvl7pPr marL="3200400" marR="0" lvl="6"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7pPr>
            <a:lvl8pPr marL="3657600" marR="0" lvl="7"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8pPr>
            <a:lvl9pPr marL="4114800" marR="0" lvl="8" indent="-304800" algn="l" rtl="0">
              <a:lnSpc>
                <a:spcPct val="90000"/>
              </a:lnSpc>
              <a:spcBef>
                <a:spcPts val="400"/>
              </a:spcBef>
              <a:spcAft>
                <a:spcPts val="40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9pPr>
          </a:lstStyle>
          <a:p>
            <a:endParaRPr/>
          </a:p>
        </p:txBody>
      </p:sp>
      <p:sp>
        <p:nvSpPr>
          <p:cNvPr id="58" name="Google Shape;58;p8"/>
          <p:cNvSpPr txBox="1">
            <a:spLocks noGrp="1"/>
          </p:cNvSpPr>
          <p:nvPr>
            <p:ph type="body" idx="3"/>
          </p:nvPr>
        </p:nvSpPr>
        <p:spPr>
          <a:xfrm>
            <a:off x="4491990" y="2179636"/>
            <a:ext cx="3566160" cy="822960"/>
          </a:xfrm>
          <a:prstGeom prst="rect">
            <a:avLst/>
          </a:prstGeom>
          <a:noFill/>
          <a:ln>
            <a:noFill/>
          </a:ln>
        </p:spPr>
        <p:txBody>
          <a:bodyPr spcFirstLastPara="1" wrap="square" lIns="137150" tIns="45700" rIns="137150" bIns="45700" anchor="ctr" anchorCtr="0"/>
          <a:lstStyle>
            <a:lvl1pPr marL="457200" marR="0" lvl="0" indent="-228600" algn="l" rtl="0">
              <a:lnSpc>
                <a:spcPct val="90000"/>
              </a:lnSpc>
              <a:spcBef>
                <a:spcPts val="0"/>
              </a:spcBef>
              <a:spcAft>
                <a:spcPts val="0"/>
              </a:spcAft>
              <a:buClr>
                <a:schemeClr val="accent1"/>
              </a:buClr>
              <a:buSzPts val="2200"/>
              <a:buFont typeface="Questrial"/>
              <a:buNone/>
              <a:defRPr sz="2200" b="0" cap="none">
                <a:solidFill>
                  <a:schemeClr val="accent1"/>
                </a:solidFill>
                <a:latin typeface="Questrial"/>
                <a:ea typeface="Questrial"/>
                <a:cs typeface="Questrial"/>
                <a:sym typeface="Questrial"/>
              </a:defRPr>
            </a:lvl1pPr>
            <a:lvl2pPr marL="914400" marR="0" lvl="1" indent="-228600" algn="l" rtl="0">
              <a:lnSpc>
                <a:spcPct val="90000"/>
              </a:lnSpc>
              <a:spcBef>
                <a:spcPts val="200"/>
              </a:spcBef>
              <a:spcAft>
                <a:spcPts val="0"/>
              </a:spcAft>
              <a:buClr>
                <a:schemeClr val="accent1"/>
              </a:buClr>
              <a:buSzPts val="2000"/>
              <a:buFont typeface="Noto Sans Symbols"/>
              <a:buNone/>
              <a:defRPr sz="2000" b="1"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1"/>
              </a:buClr>
              <a:buSzPts val="1800"/>
              <a:buFont typeface="Noto Sans Symbols"/>
              <a:buNone/>
              <a:defRPr sz="1800" b="1"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9pPr>
          </a:lstStyle>
          <a:p>
            <a:endParaRPr/>
          </a:p>
        </p:txBody>
      </p:sp>
      <p:sp>
        <p:nvSpPr>
          <p:cNvPr id="59" name="Google Shape;59;p8"/>
          <p:cNvSpPr txBox="1">
            <a:spLocks noGrp="1"/>
          </p:cNvSpPr>
          <p:nvPr>
            <p:ph type="body" idx="4"/>
          </p:nvPr>
        </p:nvSpPr>
        <p:spPr>
          <a:xfrm>
            <a:off x="4491990" y="2967788"/>
            <a:ext cx="3566160" cy="3341572"/>
          </a:xfrm>
          <a:prstGeom prst="rect">
            <a:avLst/>
          </a:prstGeom>
          <a:noFill/>
          <a:ln>
            <a:noFill/>
          </a:ln>
        </p:spPr>
        <p:txBody>
          <a:bodyPr spcFirstLastPara="1" wrap="square" lIns="45700" tIns="45700" rIns="45700" bIns="45700" anchor="t" anchorCtr="0"/>
          <a:lstStyle>
            <a:lvl1pPr marL="457200" marR="0" lvl="0" indent="-355600" algn="l" rtl="0">
              <a:lnSpc>
                <a:spcPct val="90000"/>
              </a:lnSpc>
              <a:spcBef>
                <a:spcPts val="1200"/>
              </a:spcBef>
              <a:spcAft>
                <a:spcPts val="0"/>
              </a:spcAft>
              <a:buClr>
                <a:schemeClr val="accent1"/>
              </a:buClr>
              <a:buSzPts val="2000"/>
              <a:buFont typeface="Questrial"/>
              <a:buChar char=" "/>
              <a:defRPr sz="2000">
                <a:solidFill>
                  <a:schemeClr val="dk1"/>
                </a:solidFill>
                <a:latin typeface="Questrial"/>
                <a:ea typeface="Questrial"/>
                <a:cs typeface="Questrial"/>
                <a:sym typeface="Questrial"/>
              </a:defRPr>
            </a:lvl1pPr>
            <a:lvl2pPr marL="914400" marR="0" lvl="1" indent="-330200" algn="l" rtl="0">
              <a:lnSpc>
                <a:spcPct val="90000"/>
              </a:lnSpc>
              <a:spcBef>
                <a:spcPts val="2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2pPr>
            <a:lvl3pPr marL="1371600" marR="0" lvl="2"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3pPr>
            <a:lvl4pPr marL="1828800" marR="0" lvl="3"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4pPr>
            <a:lvl5pPr marL="2286000" marR="0" lvl="4"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5pPr>
            <a:lvl6pPr marL="2743200" marR="0" lvl="5"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6pPr>
            <a:lvl7pPr marL="3200400" marR="0" lvl="6"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7pPr>
            <a:lvl8pPr marL="3657600" marR="0" lvl="7"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8pPr>
            <a:lvl9pPr marL="4114800" marR="0" lvl="8" indent="-304800" algn="l" rtl="0">
              <a:lnSpc>
                <a:spcPct val="90000"/>
              </a:lnSpc>
              <a:spcBef>
                <a:spcPts val="400"/>
              </a:spcBef>
              <a:spcAft>
                <a:spcPts val="40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9pPr>
          </a:lstStyle>
          <a:p>
            <a:endParaRPr/>
          </a:p>
        </p:txBody>
      </p:sp>
      <p:sp>
        <p:nvSpPr>
          <p:cNvPr id="60" name="Google Shape;60;p8"/>
          <p:cNvSpPr txBox="1">
            <a:spLocks noGrp="1"/>
          </p:cNvSpPr>
          <p:nvPr>
            <p:ph type="dt" idx="10"/>
          </p:nvPr>
        </p:nvSpPr>
        <p:spPr>
          <a:xfrm>
            <a:off x="768350" y="6470650"/>
            <a:ext cx="1616075" cy="274637"/>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61" name="Google Shape;61;p8"/>
          <p:cNvSpPr txBox="1">
            <a:spLocks noGrp="1"/>
          </p:cNvSpPr>
          <p:nvPr>
            <p:ph type="ftr" idx="11"/>
          </p:nvPr>
        </p:nvSpPr>
        <p:spPr>
          <a:xfrm>
            <a:off x="3632200" y="6470650"/>
            <a:ext cx="4425950" cy="274637"/>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62" name="Google Shape;62;p8"/>
          <p:cNvSpPr txBox="1">
            <a:spLocks noGrp="1"/>
          </p:cNvSpPr>
          <p:nvPr>
            <p:ph type="sldNum" idx="12"/>
          </p:nvPr>
        </p:nvSpPr>
        <p:spPr>
          <a:xfrm>
            <a:off x="8128000" y="6470650"/>
            <a:ext cx="730250" cy="274637"/>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D0D0D"/>
              </a:buClr>
              <a:buSzPts val="1000"/>
              <a:buFont typeface="Questrial"/>
              <a:buNone/>
              <a:defRPr sz="1000" b="0" i="0" u="none">
                <a:solidFill>
                  <a:srgbClr val="0D0D0D"/>
                </a:solidFill>
                <a:latin typeface="Questrial"/>
                <a:ea typeface="Questrial"/>
                <a:cs typeface="Questrial"/>
                <a:sym typeface="Questrial"/>
              </a:defRPr>
            </a:lvl1pPr>
            <a:lvl2pPr marL="0" marR="0" lvl="1" indent="0" algn="l" rtl="0">
              <a:lnSpc>
                <a:spcPct val="100000"/>
              </a:lnSpc>
              <a:spcBef>
                <a:spcPts val="0"/>
              </a:spcBef>
              <a:spcAft>
                <a:spcPts val="0"/>
              </a:spcAft>
              <a:buClr>
                <a:srgbClr val="0D0D0D"/>
              </a:buClr>
              <a:buSzPts val="1000"/>
              <a:buFont typeface="Questrial"/>
              <a:buNone/>
              <a:defRPr sz="1000" b="0" i="0" u="none">
                <a:solidFill>
                  <a:srgbClr val="0D0D0D"/>
                </a:solidFill>
                <a:latin typeface="Questrial"/>
                <a:ea typeface="Questrial"/>
                <a:cs typeface="Questrial"/>
                <a:sym typeface="Questrial"/>
              </a:defRPr>
            </a:lvl2pPr>
            <a:lvl3pPr marL="0" marR="0" lvl="2" indent="0" algn="l" rtl="0">
              <a:lnSpc>
                <a:spcPct val="100000"/>
              </a:lnSpc>
              <a:spcBef>
                <a:spcPts val="0"/>
              </a:spcBef>
              <a:spcAft>
                <a:spcPts val="0"/>
              </a:spcAft>
              <a:buClr>
                <a:srgbClr val="0D0D0D"/>
              </a:buClr>
              <a:buSzPts val="1000"/>
              <a:buFont typeface="Questrial"/>
              <a:buNone/>
              <a:defRPr sz="1000" b="0" i="0" u="none">
                <a:solidFill>
                  <a:srgbClr val="0D0D0D"/>
                </a:solidFill>
                <a:latin typeface="Questrial"/>
                <a:ea typeface="Questrial"/>
                <a:cs typeface="Questrial"/>
                <a:sym typeface="Questrial"/>
              </a:defRPr>
            </a:lvl3pPr>
            <a:lvl4pPr marL="0" marR="0" lvl="3" indent="0" algn="l" rtl="0">
              <a:lnSpc>
                <a:spcPct val="100000"/>
              </a:lnSpc>
              <a:spcBef>
                <a:spcPts val="0"/>
              </a:spcBef>
              <a:spcAft>
                <a:spcPts val="0"/>
              </a:spcAft>
              <a:buClr>
                <a:srgbClr val="0D0D0D"/>
              </a:buClr>
              <a:buSzPts val="1000"/>
              <a:buFont typeface="Questrial"/>
              <a:buNone/>
              <a:defRPr sz="1000" b="0" i="0" u="none">
                <a:solidFill>
                  <a:srgbClr val="0D0D0D"/>
                </a:solidFill>
                <a:latin typeface="Questrial"/>
                <a:ea typeface="Questrial"/>
                <a:cs typeface="Questrial"/>
                <a:sym typeface="Questrial"/>
              </a:defRPr>
            </a:lvl4pPr>
            <a:lvl5pPr marL="0" marR="0" lvl="4" indent="0" algn="l" rtl="0">
              <a:lnSpc>
                <a:spcPct val="100000"/>
              </a:lnSpc>
              <a:spcBef>
                <a:spcPts val="0"/>
              </a:spcBef>
              <a:spcAft>
                <a:spcPts val="0"/>
              </a:spcAft>
              <a:buClr>
                <a:srgbClr val="0D0D0D"/>
              </a:buClr>
              <a:buSzPts val="1000"/>
              <a:buFont typeface="Questrial"/>
              <a:buNone/>
              <a:defRPr sz="1000" b="0" i="0" u="none">
                <a:solidFill>
                  <a:srgbClr val="0D0D0D"/>
                </a:solidFill>
                <a:latin typeface="Questrial"/>
                <a:ea typeface="Questrial"/>
                <a:cs typeface="Questrial"/>
                <a:sym typeface="Questrial"/>
              </a:defRPr>
            </a:lvl5pPr>
            <a:lvl6pPr marL="0" marR="0" lvl="5" indent="0" algn="l" rtl="0">
              <a:lnSpc>
                <a:spcPct val="100000"/>
              </a:lnSpc>
              <a:spcBef>
                <a:spcPts val="0"/>
              </a:spcBef>
              <a:spcAft>
                <a:spcPts val="0"/>
              </a:spcAft>
              <a:buClr>
                <a:srgbClr val="0D0D0D"/>
              </a:buClr>
              <a:buSzPts val="1000"/>
              <a:buFont typeface="Questrial"/>
              <a:buNone/>
              <a:defRPr sz="1000" b="0" i="0" u="none">
                <a:solidFill>
                  <a:srgbClr val="0D0D0D"/>
                </a:solidFill>
                <a:latin typeface="Questrial"/>
                <a:ea typeface="Questrial"/>
                <a:cs typeface="Questrial"/>
                <a:sym typeface="Questrial"/>
              </a:defRPr>
            </a:lvl6pPr>
            <a:lvl7pPr marL="0" marR="0" lvl="6" indent="0" algn="l" rtl="0">
              <a:lnSpc>
                <a:spcPct val="100000"/>
              </a:lnSpc>
              <a:spcBef>
                <a:spcPts val="0"/>
              </a:spcBef>
              <a:spcAft>
                <a:spcPts val="0"/>
              </a:spcAft>
              <a:buClr>
                <a:srgbClr val="0D0D0D"/>
              </a:buClr>
              <a:buSzPts val="1000"/>
              <a:buFont typeface="Questrial"/>
              <a:buNone/>
              <a:defRPr sz="1000" b="0" i="0" u="none">
                <a:solidFill>
                  <a:srgbClr val="0D0D0D"/>
                </a:solidFill>
                <a:latin typeface="Questrial"/>
                <a:ea typeface="Questrial"/>
                <a:cs typeface="Questrial"/>
                <a:sym typeface="Questrial"/>
              </a:defRPr>
            </a:lvl7pPr>
            <a:lvl8pPr marL="0" marR="0" lvl="7" indent="0" algn="l" rtl="0">
              <a:lnSpc>
                <a:spcPct val="100000"/>
              </a:lnSpc>
              <a:spcBef>
                <a:spcPts val="0"/>
              </a:spcBef>
              <a:spcAft>
                <a:spcPts val="0"/>
              </a:spcAft>
              <a:buClr>
                <a:srgbClr val="0D0D0D"/>
              </a:buClr>
              <a:buSzPts val="1000"/>
              <a:buFont typeface="Questrial"/>
              <a:buNone/>
              <a:defRPr sz="1000" b="0" i="0" u="none">
                <a:solidFill>
                  <a:srgbClr val="0D0D0D"/>
                </a:solidFill>
                <a:latin typeface="Questrial"/>
                <a:ea typeface="Questrial"/>
                <a:cs typeface="Questrial"/>
                <a:sym typeface="Questrial"/>
              </a:defRPr>
            </a:lvl8pPr>
            <a:lvl9pPr marL="0" marR="0" lvl="8" indent="0" algn="l" rtl="0">
              <a:lnSpc>
                <a:spcPct val="100000"/>
              </a:lnSpc>
              <a:spcBef>
                <a:spcPts val="0"/>
              </a:spcBef>
              <a:spcAft>
                <a:spcPts val="0"/>
              </a:spcAft>
              <a:buClr>
                <a:srgbClr val="0D0D0D"/>
              </a:buClr>
              <a:buSzPts val="1000"/>
              <a:buFont typeface="Questrial"/>
              <a:buNone/>
              <a:defRPr sz="1000" b="0" i="0" u="none">
                <a:solidFill>
                  <a:srgbClr val="0D0D0D"/>
                </a:solidFill>
                <a:latin typeface="Questrial"/>
                <a:ea typeface="Questrial"/>
                <a:cs typeface="Questrial"/>
                <a:sym typeface="Quest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768350" y="585787"/>
            <a:ext cx="7289800" cy="1498600"/>
          </a:xfrm>
          <a:prstGeom prst="rect">
            <a:avLst/>
          </a:prstGeom>
          <a:noFill/>
          <a:ln>
            <a:noFill/>
          </a:ln>
        </p:spPr>
        <p:txBody>
          <a:bodyPr spcFirstLastPara="1" wrap="square" lIns="91425" tIns="45700" rIns="91425" bIns="45700" anchor="ctr" anchorCtr="0"/>
          <a:lstStyle>
            <a:lvl1pPr marR="0" lvl="0"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1pPr>
            <a:lvl2pPr marR="0" lvl="1"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2pPr>
            <a:lvl3pPr marR="0" lvl="2"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3pPr>
            <a:lvl4pPr marR="0" lvl="3"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4pPr>
            <a:lvl5pPr marR="0" lvl="4"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5pPr>
            <a:lvl6pPr marR="0" lvl="5"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6pPr>
            <a:lvl7pPr marR="0" lvl="6"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7pPr>
            <a:lvl8pPr marR="0" lvl="7"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8pPr>
            <a:lvl9pPr marR="0" lvl="8" algn="l" rtl="0">
              <a:lnSpc>
                <a:spcPct val="80000"/>
              </a:lnSpc>
              <a:spcBef>
                <a:spcPts val="0"/>
              </a:spcBef>
              <a:spcAft>
                <a:spcPts val="0"/>
              </a:spcAft>
              <a:buSzPts val="1400"/>
              <a:buNone/>
              <a:defRPr sz="4400" b="0" i="0" u="none" strike="noStrike" cap="none">
                <a:solidFill>
                  <a:srgbClr val="0D0D0D"/>
                </a:solidFill>
                <a:latin typeface="Questrial"/>
                <a:ea typeface="Questrial"/>
                <a:cs typeface="Questrial"/>
                <a:sym typeface="Questrial"/>
              </a:defRPr>
            </a:lvl9pPr>
          </a:lstStyle>
          <a:p>
            <a:endParaRPr/>
          </a:p>
        </p:txBody>
      </p:sp>
      <p:sp>
        <p:nvSpPr>
          <p:cNvPr id="11" name="Google Shape;11;p1"/>
          <p:cNvSpPr txBox="1">
            <a:spLocks noGrp="1"/>
          </p:cNvSpPr>
          <p:nvPr>
            <p:ph type="body" idx="1"/>
          </p:nvPr>
        </p:nvSpPr>
        <p:spPr>
          <a:xfrm>
            <a:off x="768350" y="2286000"/>
            <a:ext cx="7289800" cy="4022725"/>
          </a:xfrm>
          <a:prstGeom prst="rect">
            <a:avLst/>
          </a:prstGeom>
          <a:noFill/>
          <a:ln>
            <a:noFill/>
          </a:ln>
        </p:spPr>
        <p:txBody>
          <a:bodyPr spcFirstLastPara="1" wrap="square" lIns="45700" tIns="45700" rIns="45700" bIns="45700" anchor="t" anchorCtr="0"/>
          <a:lstStyle>
            <a:lvl1pPr marL="457200" marR="0" lvl="0" indent="-355600" algn="l" rtl="0">
              <a:lnSpc>
                <a:spcPct val="90000"/>
              </a:lnSpc>
              <a:spcBef>
                <a:spcPts val="1200"/>
              </a:spcBef>
              <a:spcAft>
                <a:spcPts val="0"/>
              </a:spcAft>
              <a:buClr>
                <a:schemeClr val="accent1"/>
              </a:buClr>
              <a:buSzPts val="2000"/>
              <a:buFont typeface="Questrial"/>
              <a:buChar char=" "/>
              <a:defRPr sz="2000" b="0" i="0" u="none" strike="noStrike" cap="none">
                <a:solidFill>
                  <a:schemeClr val="dk1"/>
                </a:solidFill>
                <a:latin typeface="Questrial"/>
                <a:ea typeface="Questrial"/>
                <a:cs typeface="Questrial"/>
                <a:sym typeface="Questrial"/>
              </a:defRPr>
            </a:lvl1pPr>
            <a:lvl2pPr marL="914400" marR="0" lvl="1" indent="-330200" algn="l" rtl="0">
              <a:lnSpc>
                <a:spcPct val="90000"/>
              </a:lnSpc>
              <a:spcBef>
                <a:spcPts val="2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2pPr>
            <a:lvl3pPr marL="1371600" marR="0" lvl="2"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3pPr>
            <a:lvl4pPr marL="1828800" marR="0" lvl="3"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4pPr>
            <a:lvl5pPr marL="2286000" marR="0" lvl="4"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5pPr>
            <a:lvl6pPr marL="2743200" marR="0" lvl="5"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6pPr>
            <a:lvl7pPr marL="3200400" marR="0" lvl="6"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7pPr>
            <a:lvl8pPr marL="3657600" marR="0" lvl="7"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8pPr>
            <a:lvl9pPr marL="4114800" marR="0" lvl="8" indent="-304800" algn="l" rtl="0">
              <a:lnSpc>
                <a:spcPct val="90000"/>
              </a:lnSpc>
              <a:spcBef>
                <a:spcPts val="400"/>
              </a:spcBef>
              <a:spcAft>
                <a:spcPts val="400"/>
              </a:spcAft>
              <a:buClr>
                <a:schemeClr val="accent1"/>
              </a:buClr>
              <a:buSzPts val="1200"/>
              <a:buFont typeface="Noto Sans Symbols"/>
              <a:buChar char="•"/>
              <a:defRPr sz="1200" b="0" i="0" u="none" strike="noStrike" cap="none">
                <a:solidFill>
                  <a:schemeClr val="dk1"/>
                </a:solidFill>
                <a:latin typeface="Questrial"/>
                <a:ea typeface="Questrial"/>
                <a:cs typeface="Questrial"/>
                <a:sym typeface="Questrial"/>
              </a:defRPr>
            </a:lvl9pPr>
          </a:lstStyle>
          <a:p>
            <a:endParaRPr/>
          </a:p>
        </p:txBody>
      </p:sp>
      <p:sp>
        <p:nvSpPr>
          <p:cNvPr id="12" name="Google Shape;12;p1"/>
          <p:cNvSpPr txBox="1">
            <a:spLocks noGrp="1"/>
          </p:cNvSpPr>
          <p:nvPr>
            <p:ph type="dt" idx="10"/>
          </p:nvPr>
        </p:nvSpPr>
        <p:spPr>
          <a:xfrm>
            <a:off x="768350" y="6470650"/>
            <a:ext cx="1616075" cy="274637"/>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632200" y="6470650"/>
            <a:ext cx="4425950" cy="274637"/>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128000" y="6470650"/>
            <a:ext cx="730250" cy="274637"/>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D0D0D"/>
              </a:buClr>
              <a:buSzPts val="1000"/>
              <a:buFont typeface="Questrial"/>
              <a:buNone/>
              <a:defRPr sz="1000" b="0" i="0" u="none" strike="noStrike" cap="none">
                <a:solidFill>
                  <a:srgbClr val="0D0D0D"/>
                </a:solidFill>
                <a:latin typeface="Questrial"/>
                <a:ea typeface="Questrial"/>
                <a:cs typeface="Questrial"/>
                <a:sym typeface="Questrial"/>
              </a:defRPr>
            </a:lvl1pPr>
            <a:lvl2pPr marL="0" marR="0" lvl="1" indent="0" algn="l" rtl="0">
              <a:lnSpc>
                <a:spcPct val="100000"/>
              </a:lnSpc>
              <a:spcBef>
                <a:spcPts val="0"/>
              </a:spcBef>
              <a:spcAft>
                <a:spcPts val="0"/>
              </a:spcAft>
              <a:buClr>
                <a:srgbClr val="0D0D0D"/>
              </a:buClr>
              <a:buSzPts val="1000"/>
              <a:buFont typeface="Questrial"/>
              <a:buNone/>
              <a:defRPr sz="1000" b="0" i="0" u="none" strike="noStrike" cap="none">
                <a:solidFill>
                  <a:srgbClr val="0D0D0D"/>
                </a:solidFill>
                <a:latin typeface="Questrial"/>
                <a:ea typeface="Questrial"/>
                <a:cs typeface="Questrial"/>
                <a:sym typeface="Questrial"/>
              </a:defRPr>
            </a:lvl2pPr>
            <a:lvl3pPr marL="0" marR="0" lvl="2" indent="0" algn="l" rtl="0">
              <a:lnSpc>
                <a:spcPct val="100000"/>
              </a:lnSpc>
              <a:spcBef>
                <a:spcPts val="0"/>
              </a:spcBef>
              <a:spcAft>
                <a:spcPts val="0"/>
              </a:spcAft>
              <a:buClr>
                <a:srgbClr val="0D0D0D"/>
              </a:buClr>
              <a:buSzPts val="1000"/>
              <a:buFont typeface="Questrial"/>
              <a:buNone/>
              <a:defRPr sz="1000" b="0" i="0" u="none" strike="noStrike" cap="none">
                <a:solidFill>
                  <a:srgbClr val="0D0D0D"/>
                </a:solidFill>
                <a:latin typeface="Questrial"/>
                <a:ea typeface="Questrial"/>
                <a:cs typeface="Questrial"/>
                <a:sym typeface="Questrial"/>
              </a:defRPr>
            </a:lvl3pPr>
            <a:lvl4pPr marL="0" marR="0" lvl="3" indent="0" algn="l" rtl="0">
              <a:lnSpc>
                <a:spcPct val="100000"/>
              </a:lnSpc>
              <a:spcBef>
                <a:spcPts val="0"/>
              </a:spcBef>
              <a:spcAft>
                <a:spcPts val="0"/>
              </a:spcAft>
              <a:buClr>
                <a:srgbClr val="0D0D0D"/>
              </a:buClr>
              <a:buSzPts val="1000"/>
              <a:buFont typeface="Questrial"/>
              <a:buNone/>
              <a:defRPr sz="1000" b="0" i="0" u="none" strike="noStrike" cap="none">
                <a:solidFill>
                  <a:srgbClr val="0D0D0D"/>
                </a:solidFill>
                <a:latin typeface="Questrial"/>
                <a:ea typeface="Questrial"/>
                <a:cs typeface="Questrial"/>
                <a:sym typeface="Questrial"/>
              </a:defRPr>
            </a:lvl4pPr>
            <a:lvl5pPr marL="0" marR="0" lvl="4" indent="0" algn="l" rtl="0">
              <a:lnSpc>
                <a:spcPct val="100000"/>
              </a:lnSpc>
              <a:spcBef>
                <a:spcPts val="0"/>
              </a:spcBef>
              <a:spcAft>
                <a:spcPts val="0"/>
              </a:spcAft>
              <a:buClr>
                <a:srgbClr val="0D0D0D"/>
              </a:buClr>
              <a:buSzPts val="1000"/>
              <a:buFont typeface="Questrial"/>
              <a:buNone/>
              <a:defRPr sz="1000" b="0" i="0" u="none" strike="noStrike" cap="none">
                <a:solidFill>
                  <a:srgbClr val="0D0D0D"/>
                </a:solidFill>
                <a:latin typeface="Questrial"/>
                <a:ea typeface="Questrial"/>
                <a:cs typeface="Questrial"/>
                <a:sym typeface="Questrial"/>
              </a:defRPr>
            </a:lvl5pPr>
            <a:lvl6pPr marL="0" marR="0" lvl="5" indent="0" algn="l" rtl="0">
              <a:lnSpc>
                <a:spcPct val="100000"/>
              </a:lnSpc>
              <a:spcBef>
                <a:spcPts val="0"/>
              </a:spcBef>
              <a:spcAft>
                <a:spcPts val="0"/>
              </a:spcAft>
              <a:buClr>
                <a:srgbClr val="0D0D0D"/>
              </a:buClr>
              <a:buSzPts val="1000"/>
              <a:buFont typeface="Questrial"/>
              <a:buNone/>
              <a:defRPr sz="1000" b="0" i="0" u="none" strike="noStrike" cap="none">
                <a:solidFill>
                  <a:srgbClr val="0D0D0D"/>
                </a:solidFill>
                <a:latin typeface="Questrial"/>
                <a:ea typeface="Questrial"/>
                <a:cs typeface="Questrial"/>
                <a:sym typeface="Questrial"/>
              </a:defRPr>
            </a:lvl6pPr>
            <a:lvl7pPr marL="0" marR="0" lvl="6" indent="0" algn="l" rtl="0">
              <a:lnSpc>
                <a:spcPct val="100000"/>
              </a:lnSpc>
              <a:spcBef>
                <a:spcPts val="0"/>
              </a:spcBef>
              <a:spcAft>
                <a:spcPts val="0"/>
              </a:spcAft>
              <a:buClr>
                <a:srgbClr val="0D0D0D"/>
              </a:buClr>
              <a:buSzPts val="1000"/>
              <a:buFont typeface="Questrial"/>
              <a:buNone/>
              <a:defRPr sz="1000" b="0" i="0" u="none" strike="noStrike" cap="none">
                <a:solidFill>
                  <a:srgbClr val="0D0D0D"/>
                </a:solidFill>
                <a:latin typeface="Questrial"/>
                <a:ea typeface="Questrial"/>
                <a:cs typeface="Questrial"/>
                <a:sym typeface="Questrial"/>
              </a:defRPr>
            </a:lvl7pPr>
            <a:lvl8pPr marL="0" marR="0" lvl="7" indent="0" algn="l" rtl="0">
              <a:lnSpc>
                <a:spcPct val="100000"/>
              </a:lnSpc>
              <a:spcBef>
                <a:spcPts val="0"/>
              </a:spcBef>
              <a:spcAft>
                <a:spcPts val="0"/>
              </a:spcAft>
              <a:buClr>
                <a:srgbClr val="0D0D0D"/>
              </a:buClr>
              <a:buSzPts val="1000"/>
              <a:buFont typeface="Questrial"/>
              <a:buNone/>
              <a:defRPr sz="1000" b="0" i="0" u="none" strike="noStrike" cap="none">
                <a:solidFill>
                  <a:srgbClr val="0D0D0D"/>
                </a:solidFill>
                <a:latin typeface="Questrial"/>
                <a:ea typeface="Questrial"/>
                <a:cs typeface="Questrial"/>
                <a:sym typeface="Questrial"/>
              </a:defRPr>
            </a:lvl8pPr>
            <a:lvl9pPr marL="0" marR="0" lvl="8" indent="0" algn="l" rtl="0">
              <a:lnSpc>
                <a:spcPct val="100000"/>
              </a:lnSpc>
              <a:spcBef>
                <a:spcPts val="0"/>
              </a:spcBef>
              <a:spcAft>
                <a:spcPts val="0"/>
              </a:spcAft>
              <a:buClr>
                <a:srgbClr val="0D0D0D"/>
              </a:buClr>
              <a:buSzPts val="1000"/>
              <a:buFont typeface="Questrial"/>
              <a:buNone/>
              <a:defRPr sz="1000" b="0" i="0" u="none" strike="noStrike" cap="none">
                <a:solidFill>
                  <a:srgbClr val="0D0D0D"/>
                </a:solidFill>
                <a:latin typeface="Questrial"/>
                <a:ea typeface="Questrial"/>
                <a:cs typeface="Questrial"/>
                <a:sym typeface="Questrial"/>
              </a:defRPr>
            </a:lvl9pPr>
          </a:lstStyle>
          <a:p>
            <a:pPr marL="0" lvl="0" indent="0" algn="l"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cxnSp>
        <p:nvCxnSpPr>
          <p:cNvPr id="15" name="Google Shape;15;p1"/>
          <p:cNvCxnSpPr/>
          <p:nvPr/>
        </p:nvCxnSpPr>
        <p:spPr>
          <a:xfrm rot="10800000">
            <a:off x="571500" y="827087"/>
            <a:ext cx="0" cy="914400"/>
          </a:xfrm>
          <a:prstGeom prst="straightConnector1">
            <a:avLst/>
          </a:prstGeom>
          <a:noFill/>
          <a:ln w="19050" cap="flat" cmpd="sng">
            <a:solidFill>
              <a:schemeClr val="accent1"/>
            </a:solidFill>
            <a:prstDash val="solid"/>
            <a:miter lim="800000"/>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lawshelf.com/videos/entry/becoming-a-united-states-citizen-the-naturalization-proces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span.org/classroom/document/?1080"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drive.google.com/file/d/1iNn4Tgg6r_ohGDT0KjiqhtREBNNLUw0R/view?usp=sharing"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8FE6C-E843-9841-9C0F-19EB06463D78}"/>
              </a:ext>
            </a:extLst>
          </p:cNvPr>
          <p:cNvSpPr>
            <a:spLocks noGrp="1"/>
          </p:cNvSpPr>
          <p:nvPr>
            <p:ph type="title"/>
          </p:nvPr>
        </p:nvSpPr>
        <p:spPr>
          <a:xfrm>
            <a:off x="1143103" y="1465873"/>
            <a:ext cx="8690443" cy="3626449"/>
          </a:xfrm>
        </p:spPr>
        <p:txBody>
          <a:bodyPr/>
          <a:lstStyle/>
          <a:p>
            <a:r>
              <a:rPr lang="en-US" dirty="0"/>
              <a:t>Naturalization</a:t>
            </a:r>
            <a:br>
              <a:rPr lang="en-US" dirty="0"/>
            </a:br>
            <a:r>
              <a:rPr lang="en-US" dirty="0"/>
              <a:t>Group Project</a:t>
            </a:r>
          </a:p>
        </p:txBody>
      </p:sp>
    </p:spTree>
    <p:extLst>
      <p:ext uri="{BB962C8B-B14F-4D97-AF65-F5344CB8AC3E}">
        <p14:creationId xmlns:p14="http://schemas.microsoft.com/office/powerpoint/2010/main" val="667755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8"/>
          <p:cNvSpPr txBox="1">
            <a:spLocks noGrp="1"/>
          </p:cNvSpPr>
          <p:nvPr>
            <p:ph type="title"/>
          </p:nvPr>
        </p:nvSpPr>
        <p:spPr>
          <a:xfrm>
            <a:off x="768350" y="585787"/>
            <a:ext cx="7289800" cy="14986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D0D0D"/>
              </a:buClr>
              <a:buSzPts val="4400"/>
              <a:buFont typeface="Questrial"/>
              <a:buNone/>
            </a:pPr>
            <a:r>
              <a:rPr lang="en-US" sz="4400" b="0" i="0" u="none" strike="noStrike" cap="none">
                <a:solidFill>
                  <a:srgbClr val="0D0D0D"/>
                </a:solidFill>
                <a:latin typeface="Questrial"/>
                <a:ea typeface="Questrial"/>
                <a:cs typeface="Questrial"/>
                <a:sym typeface="Questrial"/>
              </a:rPr>
              <a:t>THE NATURALIZATION PROCESS</a:t>
            </a:r>
            <a:endParaRPr/>
          </a:p>
        </p:txBody>
      </p:sp>
      <p:sp>
        <p:nvSpPr>
          <p:cNvPr id="135" name="Google Shape;135;p18"/>
          <p:cNvSpPr txBox="1">
            <a:spLocks noGrp="1"/>
          </p:cNvSpPr>
          <p:nvPr>
            <p:ph type="body" idx="1"/>
          </p:nvPr>
        </p:nvSpPr>
        <p:spPr>
          <a:xfrm>
            <a:off x="768350" y="2286000"/>
            <a:ext cx="7289800" cy="4022725"/>
          </a:xfrm>
          <a:prstGeom prst="rect">
            <a:avLst/>
          </a:prstGeom>
          <a:noFill/>
          <a:ln>
            <a:noFill/>
          </a:ln>
        </p:spPr>
        <p:txBody>
          <a:bodyPr spcFirstLastPara="1" wrap="square" lIns="45700" tIns="45700" rIns="45700" bIns="45700" anchor="t" anchorCtr="0">
            <a:noAutofit/>
          </a:bodyPr>
          <a:lstStyle/>
          <a:p>
            <a:pPr marL="90487" marR="0" lvl="0" indent="-90487" algn="l" rtl="0">
              <a:lnSpc>
                <a:spcPct val="90000"/>
              </a:lnSpc>
              <a:spcBef>
                <a:spcPts val="0"/>
              </a:spcBef>
              <a:spcAft>
                <a:spcPts val="0"/>
              </a:spcAft>
              <a:buClr>
                <a:schemeClr val="accent1"/>
              </a:buClr>
              <a:buSzPts val="3600"/>
              <a:buFont typeface="Questrial"/>
              <a:buNone/>
            </a:pPr>
            <a:r>
              <a:rPr lang="en-US" sz="3600" b="0" i="0" u="none">
                <a:solidFill>
                  <a:srgbClr val="FF0000"/>
                </a:solidFill>
                <a:latin typeface="Questrial"/>
                <a:ea typeface="Questrial"/>
                <a:cs typeface="Questrial"/>
                <a:sym typeface="Questrial"/>
              </a:rPr>
              <a:t>Step 2</a:t>
            </a:r>
            <a:r>
              <a:rPr lang="en-US" sz="2800" b="0" i="0" u="none">
                <a:solidFill>
                  <a:schemeClr val="dk1"/>
                </a:solidFill>
                <a:latin typeface="Questrial"/>
                <a:ea typeface="Questrial"/>
                <a:cs typeface="Questrial"/>
                <a:sym typeface="Questrial"/>
              </a:rPr>
              <a:t>- All of your paperwork is checked, and you are interviewed by the INS.</a:t>
            </a:r>
            <a:endParaRPr/>
          </a:p>
          <a:p>
            <a:pPr marL="90487" marR="0" lvl="0" indent="-90487" algn="l" rtl="0">
              <a:lnSpc>
                <a:spcPct val="90000"/>
              </a:lnSpc>
              <a:spcBef>
                <a:spcPts val="1400"/>
              </a:spcBef>
              <a:spcAft>
                <a:spcPts val="0"/>
              </a:spcAft>
              <a:buClr>
                <a:schemeClr val="accent1"/>
              </a:buClr>
              <a:buSzPts val="2800"/>
              <a:buFont typeface="Questrial"/>
              <a:buNone/>
            </a:pPr>
            <a:endParaRPr sz="2800" b="0" i="0" u="none">
              <a:solidFill>
                <a:schemeClr val="dk1"/>
              </a:solidFill>
              <a:latin typeface="Questrial"/>
              <a:ea typeface="Questrial"/>
              <a:cs typeface="Questrial"/>
              <a:sym typeface="Questrial"/>
            </a:endParaRPr>
          </a:p>
          <a:p>
            <a:pPr marL="90487" marR="0" lvl="0" indent="-90487" algn="l" rtl="0">
              <a:lnSpc>
                <a:spcPct val="90000"/>
              </a:lnSpc>
              <a:spcBef>
                <a:spcPts val="1400"/>
              </a:spcBef>
              <a:spcAft>
                <a:spcPts val="0"/>
              </a:spcAft>
              <a:buClr>
                <a:schemeClr val="accent1"/>
              </a:buClr>
              <a:buSzPts val="2800"/>
              <a:buFont typeface="Questrial"/>
              <a:buNone/>
            </a:pPr>
            <a:r>
              <a:rPr lang="en-US" sz="2800" b="0" i="0" u="none">
                <a:solidFill>
                  <a:schemeClr val="dk1"/>
                </a:solidFill>
                <a:latin typeface="Questrial"/>
                <a:ea typeface="Questrial"/>
                <a:cs typeface="Questrial"/>
                <a:sym typeface="Questrial"/>
              </a:rPr>
              <a:t>You are also given a citizenship exam that consists of questions relating to reading, writing, and speaking English. You must also demonstrate your knowledge with American history.</a:t>
            </a:r>
            <a:endParaRPr/>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9"/>
          <p:cNvSpPr txBox="1">
            <a:spLocks noGrp="1"/>
          </p:cNvSpPr>
          <p:nvPr>
            <p:ph type="title"/>
          </p:nvPr>
        </p:nvSpPr>
        <p:spPr>
          <a:xfrm>
            <a:off x="768350" y="585787"/>
            <a:ext cx="7289800" cy="14986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D0D0D"/>
              </a:buClr>
              <a:buSzPts val="4400"/>
              <a:buFont typeface="Questrial"/>
              <a:buNone/>
            </a:pPr>
            <a:r>
              <a:rPr lang="en-US" sz="4400" b="0" i="0" u="none" strike="noStrike" cap="none">
                <a:solidFill>
                  <a:srgbClr val="0D0D0D"/>
                </a:solidFill>
                <a:latin typeface="Questrial"/>
                <a:ea typeface="Questrial"/>
                <a:cs typeface="Questrial"/>
                <a:sym typeface="Questrial"/>
              </a:rPr>
              <a:t>THE NATURALIZATION PROCESS</a:t>
            </a:r>
            <a:endParaRPr/>
          </a:p>
        </p:txBody>
      </p:sp>
      <p:sp>
        <p:nvSpPr>
          <p:cNvPr id="142" name="Google Shape;142;p19"/>
          <p:cNvSpPr txBox="1">
            <a:spLocks noGrp="1"/>
          </p:cNvSpPr>
          <p:nvPr>
            <p:ph type="body" idx="1"/>
          </p:nvPr>
        </p:nvSpPr>
        <p:spPr>
          <a:xfrm>
            <a:off x="768350" y="2286000"/>
            <a:ext cx="7289800" cy="4022725"/>
          </a:xfrm>
          <a:prstGeom prst="rect">
            <a:avLst/>
          </a:prstGeom>
          <a:noFill/>
          <a:ln>
            <a:noFill/>
          </a:ln>
        </p:spPr>
        <p:txBody>
          <a:bodyPr spcFirstLastPara="1" wrap="square" lIns="45700" tIns="45700" rIns="45700" bIns="45700" anchor="t" anchorCtr="0">
            <a:noAutofit/>
          </a:bodyPr>
          <a:lstStyle/>
          <a:p>
            <a:pPr marL="90487" marR="0" lvl="0" indent="-90487" algn="l" rtl="0">
              <a:lnSpc>
                <a:spcPct val="90000"/>
              </a:lnSpc>
              <a:spcBef>
                <a:spcPts val="0"/>
              </a:spcBef>
              <a:spcAft>
                <a:spcPts val="0"/>
              </a:spcAft>
              <a:buClr>
                <a:schemeClr val="accent1"/>
              </a:buClr>
              <a:buSzPts val="3600"/>
              <a:buFont typeface="Questrial"/>
              <a:buNone/>
            </a:pPr>
            <a:r>
              <a:rPr lang="en-US" sz="3600" b="0" i="0" u="none">
                <a:solidFill>
                  <a:schemeClr val="accent2"/>
                </a:solidFill>
                <a:latin typeface="Questrial"/>
                <a:ea typeface="Questrial"/>
                <a:cs typeface="Questrial"/>
                <a:sym typeface="Questrial"/>
              </a:rPr>
              <a:t>Step 3- </a:t>
            </a:r>
            <a:r>
              <a:rPr lang="en-US" sz="2800" b="0" i="0" u="none">
                <a:solidFill>
                  <a:schemeClr val="dk1"/>
                </a:solidFill>
                <a:latin typeface="Questrial"/>
                <a:ea typeface="Questrial"/>
                <a:cs typeface="Questrial"/>
                <a:sym typeface="Questrial"/>
              </a:rPr>
              <a:t>If the INS approves you and you pass your exam, you must attend a ceremony pledging your oath of allegiance.</a:t>
            </a:r>
            <a:endParaRPr/>
          </a:p>
        </p:txBody>
      </p:sp>
      <p:pic>
        <p:nvPicPr>
          <p:cNvPr id="143" name="Google Shape;143;p19"/>
          <p:cNvPicPr preferRelativeResize="0"/>
          <p:nvPr/>
        </p:nvPicPr>
        <p:blipFill rotWithShape="1">
          <a:blip r:embed="rId3">
            <a:alphaModFix/>
          </a:blip>
          <a:srcRect/>
          <a:stretch/>
        </p:blipFill>
        <p:spPr>
          <a:xfrm>
            <a:off x="3733800" y="3748087"/>
            <a:ext cx="1911350" cy="2762250"/>
          </a:xfrm>
          <a:prstGeom prst="rect">
            <a:avLst/>
          </a:prstGeom>
          <a:noFill/>
          <a:ln>
            <a:noFill/>
          </a:ln>
        </p:spPr>
      </p:pic>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0" descr="Image result for naturalization process"/>
          <p:cNvPicPr preferRelativeResize="0"/>
          <p:nvPr/>
        </p:nvPicPr>
        <p:blipFill>
          <a:blip r:embed="rId3">
            <a:alphaModFix/>
          </a:blip>
          <a:stretch>
            <a:fillRect/>
          </a:stretch>
        </p:blipFill>
        <p:spPr>
          <a:xfrm>
            <a:off x="552850" y="150050"/>
            <a:ext cx="7401398" cy="6557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1"/>
          <p:cNvSpPr txBox="1"/>
          <p:nvPr/>
        </p:nvSpPr>
        <p:spPr>
          <a:xfrm>
            <a:off x="65225" y="838200"/>
            <a:ext cx="9059700" cy="6370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Section 312 of the Immigration and Nationality Act (INA):</a:t>
            </a:r>
            <a:endParaRPr/>
          </a:p>
          <a:p>
            <a:pPr marL="0" marR="0" lvl="0" indent="0" algn="l" rtl="0">
              <a:lnSpc>
                <a:spcPct val="100000"/>
              </a:lnSpc>
              <a:spcBef>
                <a:spcPts val="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specifies that </a:t>
            </a:r>
            <a:r>
              <a:rPr lang="en-US" sz="2400" b="0" i="0" u="none">
                <a:solidFill>
                  <a:srgbClr val="FF0000"/>
                </a:solidFill>
                <a:latin typeface="Arial"/>
                <a:ea typeface="Arial"/>
                <a:cs typeface="Arial"/>
                <a:sym typeface="Arial"/>
              </a:rPr>
              <a:t>no person shall be naturalized as a citizen of the United States who cannot demonstrate an understanding of the English language and fundamentals of the history and government of the United States. </a:t>
            </a:r>
            <a:r>
              <a:rPr lang="en-US" sz="2400" b="0" i="0" u="none">
                <a:solidFill>
                  <a:schemeClr val="dk1"/>
                </a:solidFill>
                <a:latin typeface="Arial"/>
                <a:ea typeface="Arial"/>
                <a:cs typeface="Arial"/>
                <a:sym typeface="Arial"/>
              </a:rPr>
              <a:t>The INA also provides information on applicant exemptions based on physical and medical conditions as well as certain exemptions for age combined with the amount of time as a permanent resident. </a:t>
            </a:r>
            <a:r>
              <a:rPr lang="en-US" sz="2400" b="0" i="0" u="none">
                <a:solidFill>
                  <a:srgbClr val="92D050"/>
                </a:solidFill>
                <a:latin typeface="Arial"/>
                <a:ea typeface="Arial"/>
                <a:cs typeface="Arial"/>
                <a:sym typeface="Arial"/>
              </a:rPr>
              <a:t>Applicants are exempt from the English requirements, but are still required to take the civics test in their language of choice if, on the date of filing Form N-400, Application for Naturalization, they are: -Over 50 years of age and have been a permanent resident for 20 years -Over 55 years of age and have been a permanent resident for 15 years </a:t>
            </a:r>
            <a:endParaRPr/>
          </a:p>
          <a:p>
            <a:pPr marL="0" marR="0" lvl="0" indent="0" algn="l" rtl="0">
              <a:lnSpc>
                <a:spcPct val="100000"/>
              </a:lnSpc>
              <a:spcBef>
                <a:spcPts val="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55" name="Google Shape;155;p21"/>
          <p:cNvSpPr txBox="1">
            <a:spLocks noGrp="1"/>
          </p:cNvSpPr>
          <p:nvPr>
            <p:ph type="title"/>
          </p:nvPr>
        </p:nvSpPr>
        <p:spPr>
          <a:xfrm>
            <a:off x="0" y="25400"/>
            <a:ext cx="9144000" cy="6603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D0D0D"/>
              </a:buClr>
              <a:buSzPts val="4000"/>
              <a:buFont typeface="Questrial"/>
              <a:buNone/>
            </a:pPr>
            <a:r>
              <a:rPr lang="en-US" sz="3000" b="0" i="0" u="none" strike="noStrike" cap="none">
                <a:solidFill>
                  <a:srgbClr val="0D0D0D"/>
                </a:solidFill>
                <a:latin typeface="Questrial"/>
                <a:ea typeface="Questrial"/>
                <a:cs typeface="Questrial"/>
                <a:sym typeface="Questrial"/>
              </a:rPr>
              <a:t>LEGAL FRAMEWORK FOR NATURALIZATION</a:t>
            </a:r>
            <a:endParaRPr sz="3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2"/>
          <p:cNvSpPr txBox="1"/>
          <p:nvPr/>
        </p:nvSpPr>
        <p:spPr>
          <a:xfrm>
            <a:off x="685800" y="304800"/>
            <a:ext cx="8305800" cy="48942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The INA gives </a:t>
            </a:r>
            <a:r>
              <a:rPr lang="en-US" sz="2400" b="0" i="0" u="none">
                <a:solidFill>
                  <a:srgbClr val="92D050"/>
                </a:solidFill>
                <a:latin typeface="Arial"/>
                <a:ea typeface="Arial"/>
                <a:cs typeface="Arial"/>
                <a:sym typeface="Arial"/>
              </a:rPr>
              <a:t>special consideration to applicants 65 years of age who have been a permanent resident for 20 years</a:t>
            </a:r>
            <a:r>
              <a:rPr lang="en-US" sz="2400" b="0" i="0" u="none">
                <a:solidFill>
                  <a:schemeClr val="dk1"/>
                </a:solidFill>
                <a:latin typeface="Arial"/>
                <a:ea typeface="Arial"/>
                <a:cs typeface="Arial"/>
                <a:sym typeface="Arial"/>
              </a:rPr>
              <a:t> at the time of filing Form N-400. Special consideration is given to these applicants as they are </a:t>
            </a:r>
            <a:r>
              <a:rPr lang="en-US" sz="2400" b="0" i="0" u="none">
                <a:solidFill>
                  <a:srgbClr val="92D050"/>
                </a:solidFill>
                <a:latin typeface="Arial"/>
                <a:ea typeface="Arial"/>
                <a:cs typeface="Arial"/>
                <a:sym typeface="Arial"/>
              </a:rPr>
              <a:t>only required to study a selected 20 of the 100 civics questions. </a:t>
            </a:r>
            <a:r>
              <a:rPr lang="en-US" sz="2400" b="0" i="0" u="none">
                <a:solidFill>
                  <a:schemeClr val="dk1"/>
                </a:solidFill>
                <a:latin typeface="Arial"/>
                <a:ea typeface="Arial"/>
                <a:cs typeface="Arial"/>
                <a:sym typeface="Arial"/>
              </a:rPr>
              <a:t>Questions for 65/20 applicants are flagged with an asterisk in the list of redesigned civics test questions publicly released by USCIS.</a:t>
            </a:r>
            <a:endParaRPr/>
          </a:p>
          <a:p>
            <a:pPr marL="0" marR="0" lvl="0" indent="0" algn="l" rtl="0">
              <a:lnSpc>
                <a:spcPct val="100000"/>
              </a:lnSpc>
              <a:spcBef>
                <a:spcPts val="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Applicants with a </a:t>
            </a:r>
            <a:r>
              <a:rPr lang="en-US" sz="2400" b="0" i="0" u="none">
                <a:solidFill>
                  <a:srgbClr val="92D050"/>
                </a:solidFill>
                <a:latin typeface="Arial"/>
                <a:ea typeface="Arial"/>
                <a:cs typeface="Arial"/>
                <a:sym typeface="Arial"/>
              </a:rPr>
              <a:t>medical condition so severe that it prevents them from acquiring or demonstrating the required knowledge of English and civics may file for an exception from both the English and civics test.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3"/>
          <p:cNvSpPr txBox="1">
            <a:spLocks noGrp="1"/>
          </p:cNvSpPr>
          <p:nvPr>
            <p:ph type="title"/>
          </p:nvPr>
        </p:nvSpPr>
        <p:spPr>
          <a:xfrm>
            <a:off x="330425" y="409212"/>
            <a:ext cx="8147100" cy="13350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D0D0D"/>
              </a:buClr>
              <a:buSzPts val="2400"/>
              <a:buFont typeface="Questrial"/>
              <a:buNone/>
            </a:pPr>
            <a:r>
              <a:rPr lang="en-US" sz="2400" b="0" i="0" u="none" strike="noStrike" cap="none">
                <a:solidFill>
                  <a:srgbClr val="0D0D0D"/>
                </a:solidFill>
                <a:latin typeface="Questrial"/>
                <a:ea typeface="Questrial"/>
                <a:cs typeface="Questrial"/>
                <a:sym typeface="Questrial"/>
              </a:rPr>
              <a:t>PART 312 OF TITLE 8, CODE OF FEDERAL REGULATIONS (8 CFR): GOVERNS THE</a:t>
            </a:r>
            <a:br>
              <a:rPr lang="en-US" sz="2400" b="0" i="0" u="none" strike="noStrike" cap="none">
                <a:solidFill>
                  <a:srgbClr val="0D0D0D"/>
                </a:solidFill>
                <a:latin typeface="Questrial"/>
                <a:ea typeface="Questrial"/>
                <a:cs typeface="Questrial"/>
                <a:sym typeface="Questrial"/>
              </a:rPr>
            </a:br>
            <a:r>
              <a:rPr lang="en-US" sz="2400" b="0" i="0" u="none" strike="noStrike" cap="none">
                <a:solidFill>
                  <a:srgbClr val="0D0D0D"/>
                </a:solidFill>
                <a:latin typeface="Questrial"/>
                <a:ea typeface="Questrial"/>
                <a:cs typeface="Questrial"/>
                <a:sym typeface="Questrial"/>
              </a:rPr>
              <a:t>EDUCATIONAL REQUIREMENTS FOR NATURALIZATION AND PROCEDURES FOR TESTING</a:t>
            </a:r>
            <a:br>
              <a:rPr lang="en-US" sz="4000" b="0" i="0" u="none" strike="noStrike" cap="none">
                <a:solidFill>
                  <a:srgbClr val="0D0D0D"/>
                </a:solidFill>
                <a:latin typeface="Questrial"/>
                <a:ea typeface="Questrial"/>
                <a:cs typeface="Questrial"/>
                <a:sym typeface="Questrial"/>
              </a:rPr>
            </a:br>
            <a:endParaRPr/>
          </a:p>
        </p:txBody>
      </p:sp>
      <p:sp>
        <p:nvSpPr>
          <p:cNvPr id="166" name="Google Shape;166;p23"/>
          <p:cNvSpPr txBox="1">
            <a:spLocks noGrp="1"/>
          </p:cNvSpPr>
          <p:nvPr>
            <p:ph type="body" idx="1"/>
          </p:nvPr>
        </p:nvSpPr>
        <p:spPr>
          <a:xfrm>
            <a:off x="162675" y="1532700"/>
            <a:ext cx="8752800" cy="5241900"/>
          </a:xfrm>
          <a:prstGeom prst="rect">
            <a:avLst/>
          </a:prstGeom>
          <a:noFill/>
          <a:ln>
            <a:noFill/>
          </a:ln>
        </p:spPr>
        <p:txBody>
          <a:bodyPr spcFirstLastPara="1" wrap="square" lIns="45700" tIns="45700" rIns="45700" bIns="45700" anchor="t" anchorCtr="0">
            <a:noAutofit/>
          </a:bodyPr>
          <a:lstStyle/>
          <a:p>
            <a:pPr marL="90487" marR="0" lvl="0" indent="-127000" algn="l" rtl="0">
              <a:lnSpc>
                <a:spcPct val="90000"/>
              </a:lnSpc>
              <a:spcBef>
                <a:spcPts val="0"/>
              </a:spcBef>
              <a:spcAft>
                <a:spcPts val="0"/>
              </a:spcAft>
              <a:buClr>
                <a:schemeClr val="accent1"/>
              </a:buClr>
              <a:buSzPts val="2000"/>
              <a:buFont typeface="Noto Sans Symbols"/>
              <a:buChar char="▪"/>
            </a:pPr>
            <a:r>
              <a:rPr lang="en-US" sz="2000" b="0" i="0" u="none">
                <a:solidFill>
                  <a:srgbClr val="FF0000"/>
                </a:solidFill>
                <a:latin typeface="Questrial"/>
                <a:ea typeface="Questrial"/>
                <a:cs typeface="Questrial"/>
                <a:sym typeface="Questrial"/>
              </a:rPr>
              <a:t>The civics test is given orally, requiring an oral response.</a:t>
            </a:r>
            <a:endParaRPr/>
          </a:p>
          <a:p>
            <a:pPr marL="90487" marR="0" lvl="0" indent="-127000" algn="l" rtl="0">
              <a:lnSpc>
                <a:spcPct val="90000"/>
              </a:lnSpc>
              <a:spcBef>
                <a:spcPts val="1400"/>
              </a:spcBef>
              <a:spcAft>
                <a:spcPts val="0"/>
              </a:spcAft>
              <a:buClr>
                <a:schemeClr val="accent1"/>
              </a:buClr>
              <a:buSzPts val="2000"/>
              <a:buFont typeface="Noto Sans Symbols"/>
              <a:buChar char="▪"/>
            </a:pPr>
            <a:r>
              <a:rPr lang="en-US" sz="2000" b="0" i="0" u="none">
                <a:solidFill>
                  <a:schemeClr val="dk1"/>
                </a:solidFill>
                <a:latin typeface="Questrial"/>
                <a:ea typeface="Questrial"/>
                <a:cs typeface="Questrial"/>
                <a:sym typeface="Questrial"/>
              </a:rPr>
              <a:t>The outcome of the speaking portion of the test is determined by the applicant’s answers during the N-400 interview.</a:t>
            </a:r>
            <a:endParaRPr/>
          </a:p>
          <a:p>
            <a:pPr marL="90487" marR="0" lvl="0" indent="-127000" algn="l" rtl="0">
              <a:lnSpc>
                <a:spcPct val="90000"/>
              </a:lnSpc>
              <a:spcBef>
                <a:spcPts val="1400"/>
              </a:spcBef>
              <a:spcAft>
                <a:spcPts val="0"/>
              </a:spcAft>
              <a:buClr>
                <a:schemeClr val="accent1"/>
              </a:buClr>
              <a:buSzPts val="2000"/>
              <a:buFont typeface="Noto Sans Symbols"/>
              <a:buChar char="▪"/>
            </a:pPr>
            <a:r>
              <a:rPr lang="en-US" sz="2000" b="0" i="0" u="none">
                <a:solidFill>
                  <a:srgbClr val="FF0000"/>
                </a:solidFill>
                <a:latin typeface="Questrial"/>
                <a:ea typeface="Questrial"/>
                <a:cs typeface="Questrial"/>
                <a:sym typeface="Questrial"/>
              </a:rPr>
              <a:t>An interpreter may be used for applicants qualifying for any of the age and time as resident exemptions.</a:t>
            </a:r>
            <a:endParaRPr/>
          </a:p>
          <a:p>
            <a:pPr marL="90487" marR="0" lvl="0" indent="-127000" algn="l" rtl="0">
              <a:lnSpc>
                <a:spcPct val="90000"/>
              </a:lnSpc>
              <a:spcBef>
                <a:spcPts val="1400"/>
              </a:spcBef>
              <a:spcAft>
                <a:spcPts val="0"/>
              </a:spcAft>
              <a:buClr>
                <a:schemeClr val="accent1"/>
              </a:buClr>
              <a:buSzPts val="2000"/>
              <a:buFont typeface="Noto Sans Symbols"/>
              <a:buChar char="▪"/>
            </a:pPr>
            <a:r>
              <a:rPr lang="en-US" sz="2000" b="0" i="0" u="none">
                <a:solidFill>
                  <a:srgbClr val="FF0000"/>
                </a:solidFill>
                <a:latin typeface="Questrial"/>
                <a:ea typeface="Questrial"/>
                <a:cs typeface="Questrial"/>
                <a:sym typeface="Questrial"/>
              </a:rPr>
              <a:t>Applicants are given 2 opportunities to pass the English and civics tests.</a:t>
            </a:r>
            <a:endParaRPr/>
          </a:p>
          <a:p>
            <a:pPr marL="90487" marR="0" lvl="0" indent="-127000" algn="l" rtl="0">
              <a:lnSpc>
                <a:spcPct val="90000"/>
              </a:lnSpc>
              <a:spcBef>
                <a:spcPts val="1400"/>
              </a:spcBef>
              <a:spcAft>
                <a:spcPts val="0"/>
              </a:spcAft>
              <a:buClr>
                <a:schemeClr val="accent1"/>
              </a:buClr>
              <a:buSzPts val="2000"/>
              <a:buFont typeface="Noto Sans Symbols"/>
              <a:buChar char="▪"/>
            </a:pPr>
            <a:r>
              <a:rPr lang="en-US" sz="2000" b="0" i="0" u="none">
                <a:solidFill>
                  <a:schemeClr val="accent1"/>
                </a:solidFill>
                <a:latin typeface="Questrial"/>
                <a:ea typeface="Questrial"/>
                <a:cs typeface="Questrial"/>
                <a:sym typeface="Questrial"/>
              </a:rPr>
              <a:t>Applicants seeking a medical exception from both the English and civics requirements </a:t>
            </a:r>
            <a:r>
              <a:rPr lang="en-US" sz="2000" b="0" i="0" u="none">
                <a:solidFill>
                  <a:schemeClr val="dk1"/>
                </a:solidFill>
                <a:latin typeface="Questrial"/>
                <a:ea typeface="Questrial"/>
                <a:cs typeface="Questrial"/>
                <a:sym typeface="Questrial"/>
              </a:rPr>
              <a:t>must submit a Form N-648 completed by a licensed doctor that explains the applicant’s medical condition and inability to learn the educational requirements for naturalization.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4"/>
          <p:cNvSpPr txBox="1">
            <a:spLocks noGrp="1"/>
          </p:cNvSpPr>
          <p:nvPr>
            <p:ph type="title"/>
          </p:nvPr>
        </p:nvSpPr>
        <p:spPr>
          <a:xfrm>
            <a:off x="768350" y="585787"/>
            <a:ext cx="7289800" cy="14986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D0D0D"/>
              </a:buClr>
              <a:buSzPts val="4400"/>
              <a:buFont typeface="Questrial"/>
              <a:buNone/>
            </a:pPr>
            <a:r>
              <a:rPr lang="en-US" sz="4400" b="0" i="0" u="none" strike="noStrike" cap="none">
                <a:solidFill>
                  <a:srgbClr val="0D0D0D"/>
                </a:solidFill>
                <a:latin typeface="Questrial"/>
                <a:ea typeface="Questrial"/>
                <a:cs typeface="Questrial"/>
                <a:sym typeface="Questrial"/>
              </a:rPr>
              <a:t>THE NATURALIZATION TEST</a:t>
            </a:r>
            <a:endParaRPr/>
          </a:p>
        </p:txBody>
      </p:sp>
      <p:sp>
        <p:nvSpPr>
          <p:cNvPr id="172" name="Google Shape;172;p24"/>
          <p:cNvSpPr txBox="1">
            <a:spLocks noGrp="1"/>
          </p:cNvSpPr>
          <p:nvPr>
            <p:ph type="body" idx="1"/>
          </p:nvPr>
        </p:nvSpPr>
        <p:spPr>
          <a:xfrm>
            <a:off x="768350" y="2286000"/>
            <a:ext cx="7289800" cy="4022725"/>
          </a:xfrm>
          <a:prstGeom prst="rect">
            <a:avLst/>
          </a:prstGeom>
          <a:noFill/>
          <a:ln>
            <a:noFill/>
          </a:ln>
        </p:spPr>
        <p:txBody>
          <a:bodyPr spcFirstLastPara="1" wrap="square" lIns="45700" tIns="45700" rIns="45700" bIns="45700" anchor="t" anchorCtr="0">
            <a:noAutofit/>
          </a:bodyPr>
          <a:lstStyle/>
          <a:p>
            <a:pPr marL="90487" marR="0" lvl="0" indent="-127000" algn="l" rtl="0">
              <a:lnSpc>
                <a:spcPct val="90000"/>
              </a:lnSpc>
              <a:spcBef>
                <a:spcPts val="0"/>
              </a:spcBef>
              <a:spcAft>
                <a:spcPts val="0"/>
              </a:spcAft>
              <a:buClr>
                <a:schemeClr val="accent1"/>
              </a:buClr>
              <a:buSzPts val="2000"/>
              <a:buFont typeface="Questrial"/>
              <a:buChar char=" "/>
            </a:pPr>
            <a:r>
              <a:rPr lang="en-US" sz="2000" b="0" i="0" u="none">
                <a:solidFill>
                  <a:srgbClr val="FF0000"/>
                </a:solidFill>
                <a:latin typeface="Questrial"/>
                <a:ea typeface="Questrial"/>
                <a:cs typeface="Questrial"/>
                <a:sym typeface="Questrial"/>
              </a:rPr>
              <a:t>Speaking: The applicant’s verbal skills will be determined from the applicant’s answers to questions asked by the USCIS Officer during the interview </a:t>
            </a:r>
            <a:r>
              <a:rPr lang="en-US" sz="2000" b="0" i="0" u="none">
                <a:solidFill>
                  <a:schemeClr val="dk1"/>
                </a:solidFill>
                <a:latin typeface="Questrial"/>
                <a:ea typeface="Questrial"/>
                <a:cs typeface="Questrial"/>
                <a:sym typeface="Questrial"/>
              </a:rPr>
              <a:t>on Form N-400, Application for Naturalization. </a:t>
            </a:r>
            <a:endParaRPr/>
          </a:p>
          <a:p>
            <a:pPr marL="90487" marR="0" lvl="0" indent="0" algn="l" rtl="0">
              <a:lnSpc>
                <a:spcPct val="90000"/>
              </a:lnSpc>
              <a:spcBef>
                <a:spcPts val="1400"/>
              </a:spcBef>
              <a:spcAft>
                <a:spcPts val="0"/>
              </a:spcAft>
              <a:buClr>
                <a:schemeClr val="accent1"/>
              </a:buClr>
              <a:buSzPts val="2000"/>
              <a:buFont typeface="Questrial"/>
              <a:buNone/>
            </a:pPr>
            <a:endParaRPr sz="2000" b="0" i="0" u="none">
              <a:solidFill>
                <a:schemeClr val="dk1"/>
              </a:solidFill>
              <a:latin typeface="Questrial"/>
              <a:ea typeface="Questrial"/>
              <a:cs typeface="Questrial"/>
              <a:sym typeface="Questrial"/>
            </a:endParaRPr>
          </a:p>
          <a:p>
            <a:pPr marL="90487" marR="0" lvl="0" indent="-127000" algn="l" rtl="0">
              <a:lnSpc>
                <a:spcPct val="90000"/>
              </a:lnSpc>
              <a:spcBef>
                <a:spcPts val="1400"/>
              </a:spcBef>
              <a:spcAft>
                <a:spcPts val="0"/>
              </a:spcAft>
              <a:buClr>
                <a:schemeClr val="accent1"/>
              </a:buClr>
              <a:buSzPts val="2000"/>
              <a:buFont typeface="Questrial"/>
              <a:buChar char=" "/>
            </a:pPr>
            <a:r>
              <a:rPr lang="en-US" sz="2000" b="0" i="0" u="none">
                <a:solidFill>
                  <a:srgbClr val="FF0000"/>
                </a:solidFill>
                <a:latin typeface="Questrial"/>
                <a:ea typeface="Questrial"/>
                <a:cs typeface="Questrial"/>
                <a:sym typeface="Questrial"/>
              </a:rPr>
              <a:t>Reading and Writing: The English reading and writing tests are designed to infuse civic knowledge into the examination. </a:t>
            </a:r>
            <a:r>
              <a:rPr lang="en-US" sz="2000" b="0" i="0" u="none">
                <a:solidFill>
                  <a:schemeClr val="dk1"/>
                </a:solidFill>
                <a:latin typeface="Questrial"/>
                <a:ea typeface="Questrial"/>
                <a:cs typeface="Questrial"/>
                <a:sym typeface="Questrial"/>
              </a:rPr>
              <a:t>To reinforce civic learning, the content items for both the reading and writing portions of the examination focus on civics and history topics as subject matter.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5"/>
          <p:cNvSpPr txBox="1">
            <a:spLocks noGrp="1"/>
          </p:cNvSpPr>
          <p:nvPr>
            <p:ph type="title"/>
          </p:nvPr>
        </p:nvSpPr>
        <p:spPr>
          <a:xfrm>
            <a:off x="102500" y="152400"/>
            <a:ext cx="9041400" cy="779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D0D0D"/>
              </a:buClr>
              <a:buSzPts val="4400"/>
              <a:buFont typeface="Questrial"/>
              <a:buNone/>
            </a:pPr>
            <a:r>
              <a:rPr lang="en-US" sz="4400" b="0" i="0" u="none" strike="noStrike" cap="none">
                <a:solidFill>
                  <a:srgbClr val="0D0D0D"/>
                </a:solidFill>
                <a:latin typeface="Questrial"/>
                <a:ea typeface="Questrial"/>
                <a:cs typeface="Questrial"/>
                <a:sym typeface="Questrial"/>
              </a:rPr>
              <a:t>ADMINISTRATION OF THE TEST</a:t>
            </a:r>
            <a:endParaRPr/>
          </a:p>
        </p:txBody>
      </p:sp>
      <p:sp>
        <p:nvSpPr>
          <p:cNvPr id="178" name="Google Shape;178;p25"/>
          <p:cNvSpPr txBox="1">
            <a:spLocks noGrp="1"/>
          </p:cNvSpPr>
          <p:nvPr>
            <p:ph type="body" idx="1"/>
          </p:nvPr>
        </p:nvSpPr>
        <p:spPr>
          <a:xfrm>
            <a:off x="0" y="762000"/>
            <a:ext cx="9041400" cy="5334000"/>
          </a:xfrm>
          <a:prstGeom prst="rect">
            <a:avLst/>
          </a:prstGeom>
          <a:noFill/>
          <a:ln>
            <a:noFill/>
          </a:ln>
        </p:spPr>
        <p:txBody>
          <a:bodyPr spcFirstLastPara="1" wrap="square" lIns="45700" tIns="45700" rIns="45700" bIns="45700" anchor="t" anchorCtr="0">
            <a:noAutofit/>
          </a:bodyPr>
          <a:lstStyle/>
          <a:p>
            <a:pPr marL="90487" marR="0" lvl="0" indent="-127000" algn="l" rtl="0">
              <a:lnSpc>
                <a:spcPct val="90000"/>
              </a:lnSpc>
              <a:spcBef>
                <a:spcPts val="0"/>
              </a:spcBef>
              <a:spcAft>
                <a:spcPts val="0"/>
              </a:spcAft>
              <a:buClr>
                <a:schemeClr val="accent1"/>
              </a:buClr>
              <a:buSzPts val="2000"/>
              <a:buFont typeface="Questrial"/>
              <a:buChar char=" "/>
            </a:pPr>
            <a:r>
              <a:rPr lang="en-US" sz="2000" b="0" i="0" u="none">
                <a:solidFill>
                  <a:schemeClr val="dk1"/>
                </a:solidFill>
                <a:latin typeface="Questrial"/>
                <a:ea typeface="Questrial"/>
                <a:cs typeface="Questrial"/>
                <a:sym typeface="Questrial"/>
              </a:rPr>
              <a:t>US History and Government Test:</a:t>
            </a:r>
            <a:endParaRPr/>
          </a:p>
          <a:p>
            <a:pPr marL="90487" marR="0" lvl="0" indent="-127000" algn="l" rtl="0">
              <a:lnSpc>
                <a:spcPct val="90000"/>
              </a:lnSpc>
              <a:spcBef>
                <a:spcPts val="1400"/>
              </a:spcBef>
              <a:spcAft>
                <a:spcPts val="0"/>
              </a:spcAft>
              <a:buClr>
                <a:schemeClr val="accent1"/>
              </a:buClr>
              <a:buSzPts val="2000"/>
              <a:buFont typeface="Noto Sans Symbols"/>
              <a:buChar char="▪"/>
            </a:pPr>
            <a:r>
              <a:rPr lang="en-US" sz="2000" b="0" i="0" u="none">
                <a:solidFill>
                  <a:schemeClr val="dk1"/>
                </a:solidFill>
                <a:latin typeface="Questrial"/>
                <a:ea typeface="Questrial"/>
                <a:cs typeface="Questrial"/>
                <a:sym typeface="Questrial"/>
              </a:rPr>
              <a:t>USCIS created standardized test forms for officers to administer. Test forms are weighted so </a:t>
            </a:r>
            <a:r>
              <a:rPr lang="en-US" sz="2000" b="0" i="0" u="none">
                <a:solidFill>
                  <a:srgbClr val="FF0000"/>
                </a:solidFill>
                <a:latin typeface="Questrial"/>
                <a:ea typeface="Questrial"/>
                <a:cs typeface="Questrial"/>
                <a:sym typeface="Questrial"/>
              </a:rPr>
              <a:t>all test versions have the same level of difficulty.</a:t>
            </a:r>
            <a:r>
              <a:rPr lang="en-US" sz="2000" b="0" i="0" u="none">
                <a:solidFill>
                  <a:schemeClr val="dk1"/>
                </a:solidFill>
                <a:latin typeface="Questrial"/>
                <a:ea typeface="Questrial"/>
                <a:cs typeface="Questrial"/>
                <a:sym typeface="Questrial"/>
              </a:rPr>
              <a:t> </a:t>
            </a:r>
            <a:endParaRPr/>
          </a:p>
          <a:p>
            <a:pPr marL="90487" marR="0" lvl="0" indent="-127000" algn="l" rtl="0">
              <a:lnSpc>
                <a:spcPct val="90000"/>
              </a:lnSpc>
              <a:spcBef>
                <a:spcPts val="1400"/>
              </a:spcBef>
              <a:spcAft>
                <a:spcPts val="0"/>
              </a:spcAft>
              <a:buClr>
                <a:schemeClr val="accent1"/>
              </a:buClr>
              <a:buSzPts val="2000"/>
              <a:buFont typeface="Noto Sans Symbols"/>
              <a:buChar char="▪"/>
            </a:pPr>
            <a:r>
              <a:rPr lang="en-US" sz="2000" b="0" i="0" u="none">
                <a:solidFill>
                  <a:schemeClr val="dk1"/>
                </a:solidFill>
                <a:latin typeface="Questrial"/>
                <a:ea typeface="Questrial"/>
                <a:cs typeface="Questrial"/>
                <a:sym typeface="Questrial"/>
              </a:rPr>
              <a:t>Applicants will still be required to </a:t>
            </a:r>
            <a:r>
              <a:rPr lang="en-US" sz="2000" b="0" i="0" u="none">
                <a:solidFill>
                  <a:srgbClr val="FF0000"/>
                </a:solidFill>
                <a:latin typeface="Questrial"/>
                <a:ea typeface="Questrial"/>
                <a:cs typeface="Questrial"/>
                <a:sym typeface="Questrial"/>
              </a:rPr>
              <a:t>correctly answer 6 out of 10 </a:t>
            </a:r>
            <a:r>
              <a:rPr lang="en-US" sz="2000" b="0" i="0" u="none">
                <a:solidFill>
                  <a:schemeClr val="dk1"/>
                </a:solidFill>
                <a:latin typeface="Questrial"/>
                <a:ea typeface="Questrial"/>
                <a:cs typeface="Questrial"/>
                <a:sym typeface="Questrial"/>
              </a:rPr>
              <a:t>questions. </a:t>
            </a:r>
            <a:endParaRPr/>
          </a:p>
          <a:p>
            <a:pPr marL="90487" marR="0" lvl="0" indent="-127000" algn="l" rtl="0">
              <a:lnSpc>
                <a:spcPct val="90000"/>
              </a:lnSpc>
              <a:spcBef>
                <a:spcPts val="1400"/>
              </a:spcBef>
              <a:spcAft>
                <a:spcPts val="0"/>
              </a:spcAft>
              <a:buClr>
                <a:schemeClr val="accent1"/>
              </a:buClr>
              <a:buSzPts val="2000"/>
              <a:buFont typeface="Noto Sans Symbols"/>
              <a:buChar char="▪"/>
            </a:pPr>
            <a:r>
              <a:rPr lang="en-US" sz="2000" b="0" i="0" u="none">
                <a:solidFill>
                  <a:srgbClr val="FF0000"/>
                </a:solidFill>
                <a:latin typeface="Questrial"/>
                <a:ea typeface="Questrial"/>
                <a:cs typeface="Questrial"/>
                <a:sym typeface="Questrial"/>
              </a:rPr>
              <a:t>The civics exam is an oral exam where the applicant will provide an oral response</a:t>
            </a:r>
            <a:r>
              <a:rPr lang="en-US" sz="2000" b="0" i="0" u="none">
                <a:solidFill>
                  <a:schemeClr val="dk1"/>
                </a:solidFill>
                <a:latin typeface="Questrial"/>
                <a:ea typeface="Questrial"/>
                <a:cs typeface="Questrial"/>
                <a:sym typeface="Questrial"/>
              </a:rPr>
              <a:t>.</a:t>
            </a:r>
            <a:endParaRPr/>
          </a:p>
          <a:p>
            <a:pPr marL="90487" marR="0" lvl="0" indent="-90487" algn="l" rtl="0">
              <a:lnSpc>
                <a:spcPct val="90000"/>
              </a:lnSpc>
              <a:spcBef>
                <a:spcPts val="1400"/>
              </a:spcBef>
              <a:spcAft>
                <a:spcPts val="0"/>
              </a:spcAft>
              <a:buClr>
                <a:schemeClr val="accent1"/>
              </a:buClr>
              <a:buSzPts val="2000"/>
              <a:buFont typeface="Questrial"/>
              <a:buNone/>
            </a:pPr>
            <a:r>
              <a:rPr lang="en-US" sz="2000" b="0" i="0" u="none">
                <a:solidFill>
                  <a:schemeClr val="dk1"/>
                </a:solidFill>
                <a:latin typeface="Questrial"/>
                <a:ea typeface="Questrial"/>
                <a:cs typeface="Questrial"/>
                <a:sym typeface="Questrial"/>
              </a:rPr>
              <a:t>Reading and Writing Test:</a:t>
            </a:r>
            <a:endParaRPr/>
          </a:p>
          <a:p>
            <a:pPr marL="90487" marR="0" lvl="0" indent="-127000" algn="l" rtl="0">
              <a:lnSpc>
                <a:spcPct val="90000"/>
              </a:lnSpc>
              <a:spcBef>
                <a:spcPts val="1400"/>
              </a:spcBef>
              <a:spcAft>
                <a:spcPts val="0"/>
              </a:spcAft>
              <a:buClr>
                <a:schemeClr val="accent1"/>
              </a:buClr>
              <a:buSzPts val="2000"/>
              <a:buFont typeface="Noto Sans Symbols"/>
              <a:buChar char="▪"/>
            </a:pPr>
            <a:r>
              <a:rPr lang="en-US" sz="2000" b="0" i="0" u="none">
                <a:solidFill>
                  <a:schemeClr val="dk1"/>
                </a:solidFill>
                <a:latin typeface="Questrial"/>
                <a:ea typeface="Questrial"/>
                <a:cs typeface="Questrial"/>
                <a:sym typeface="Questrial"/>
              </a:rPr>
              <a:t>USCIS created standardized test forms for officers to administer.</a:t>
            </a:r>
            <a:endParaRPr/>
          </a:p>
          <a:p>
            <a:pPr marL="90487" marR="0" lvl="0" indent="-127000" algn="l" rtl="0">
              <a:lnSpc>
                <a:spcPct val="90000"/>
              </a:lnSpc>
              <a:spcBef>
                <a:spcPts val="1400"/>
              </a:spcBef>
              <a:spcAft>
                <a:spcPts val="0"/>
              </a:spcAft>
              <a:buClr>
                <a:schemeClr val="accent1"/>
              </a:buClr>
              <a:buSzPts val="2000"/>
              <a:buFont typeface="Noto Sans Symbols"/>
              <a:buChar char="▪"/>
            </a:pPr>
            <a:r>
              <a:rPr lang="en-US" sz="2000" b="0" i="0" u="none">
                <a:solidFill>
                  <a:srgbClr val="FF0000"/>
                </a:solidFill>
                <a:latin typeface="Questrial"/>
                <a:ea typeface="Questrial"/>
                <a:cs typeface="Questrial"/>
                <a:sym typeface="Questrial"/>
              </a:rPr>
              <a:t>Reading and writing items are paired. The reading items are questions and the writing items are the answers to the reading questions.*</a:t>
            </a:r>
            <a:endParaRPr/>
          </a:p>
          <a:p>
            <a:pPr marL="90487" marR="0" lvl="0" indent="-127000" algn="l" rtl="0">
              <a:lnSpc>
                <a:spcPct val="90000"/>
              </a:lnSpc>
              <a:spcBef>
                <a:spcPts val="1400"/>
              </a:spcBef>
              <a:spcAft>
                <a:spcPts val="0"/>
              </a:spcAft>
              <a:buClr>
                <a:schemeClr val="accent1"/>
              </a:buClr>
              <a:buSzPts val="2000"/>
              <a:buFont typeface="Noto Sans Symbols"/>
              <a:buChar char="▪"/>
            </a:pPr>
            <a:r>
              <a:rPr lang="en-US" sz="2000" b="0" i="0" u="none">
                <a:solidFill>
                  <a:schemeClr val="dk1"/>
                </a:solidFill>
                <a:latin typeface="Questrial"/>
                <a:ea typeface="Questrial"/>
                <a:cs typeface="Questrial"/>
                <a:sym typeface="Questrial"/>
              </a:rPr>
              <a:t>Vocabulary lists containing the words found on the redesigned reading and writing tests are posted on www.uscis.gov/newtest. The actual sentences will not be available to the public.</a:t>
            </a:r>
            <a:endParaRPr/>
          </a:p>
          <a:p>
            <a:pPr marL="90487" marR="0" lvl="0" indent="-90487" algn="l" rtl="0">
              <a:lnSpc>
                <a:spcPct val="90000"/>
              </a:lnSpc>
              <a:spcBef>
                <a:spcPts val="1400"/>
              </a:spcBef>
              <a:spcAft>
                <a:spcPts val="0"/>
              </a:spcAft>
              <a:buClr>
                <a:schemeClr val="accent1"/>
              </a:buClr>
              <a:buSzPts val="1600"/>
              <a:buFont typeface="Questrial"/>
              <a:buNone/>
            </a:pPr>
            <a:r>
              <a:rPr lang="en-US" sz="1600" b="0" i="0" u="none">
                <a:solidFill>
                  <a:schemeClr val="dk1"/>
                </a:solidFill>
                <a:latin typeface="Questrial"/>
                <a:ea typeface="Questrial"/>
                <a:cs typeface="Questrial"/>
                <a:sym typeface="Questrial"/>
              </a:rPr>
              <a:t>* The applicant is not required to know the answer to the question he or she is reading in the Reading Test. The USCIS Officer will dictate the answer as part of the Writing Test.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6"/>
          <p:cNvSpPr txBox="1">
            <a:spLocks noGrp="1"/>
          </p:cNvSpPr>
          <p:nvPr>
            <p:ph type="title"/>
          </p:nvPr>
        </p:nvSpPr>
        <p:spPr>
          <a:xfrm>
            <a:off x="0" y="762000"/>
            <a:ext cx="9144000" cy="877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D0D0D"/>
              </a:buClr>
              <a:buSzPts val="2800"/>
              <a:buFont typeface="Questrial"/>
              <a:buNone/>
            </a:pPr>
            <a:r>
              <a:rPr lang="en-US" sz="1800" b="0" i="0" u="none" strike="noStrike" cap="none">
                <a:solidFill>
                  <a:srgbClr val="0D0D0D"/>
                </a:solidFill>
                <a:latin typeface="Questrial"/>
                <a:ea typeface="Questrial"/>
                <a:cs typeface="Questrial"/>
                <a:sym typeface="Questrial"/>
              </a:rPr>
              <a:t>SCORING GUIDELINES FOR READING TEST:</a:t>
            </a:r>
            <a:br>
              <a:rPr lang="en-US" sz="1800" b="0" i="0" u="none" strike="noStrike" cap="none">
                <a:solidFill>
                  <a:srgbClr val="0D0D0D"/>
                </a:solidFill>
                <a:latin typeface="Questrial"/>
                <a:ea typeface="Questrial"/>
                <a:cs typeface="Questrial"/>
                <a:sym typeface="Questrial"/>
              </a:rPr>
            </a:br>
            <a:br>
              <a:rPr lang="en-US" sz="1800" b="0" i="0" u="none" strike="noStrike" cap="none">
                <a:solidFill>
                  <a:srgbClr val="0D0D0D"/>
                </a:solidFill>
                <a:latin typeface="Questrial"/>
                <a:ea typeface="Questrial"/>
                <a:cs typeface="Questrial"/>
                <a:sym typeface="Questrial"/>
              </a:rPr>
            </a:br>
            <a:r>
              <a:rPr lang="en-US" sz="1800" b="0" i="0" u="none" strike="noStrike" cap="none">
                <a:solidFill>
                  <a:srgbClr val="0D0D0D"/>
                </a:solidFill>
                <a:latin typeface="Questrial"/>
                <a:ea typeface="Questrial"/>
                <a:cs typeface="Questrial"/>
                <a:sym typeface="Questrial"/>
              </a:rPr>
              <a:t>*</a:t>
            </a:r>
            <a:r>
              <a:rPr lang="en-US" sz="1800" b="0" i="0" u="none" strike="noStrike" cap="none">
                <a:solidFill>
                  <a:schemeClr val="accent1"/>
                </a:solidFill>
                <a:latin typeface="Questrial"/>
                <a:ea typeface="Questrial"/>
                <a:cs typeface="Questrial"/>
                <a:sym typeface="Questrial"/>
              </a:rPr>
              <a:t>THE OFFICER WILL ASK THE APPLICANT TO READ SENTENCES. THE APPLICANT MUST READ 1 ITEM OUT OF 3 CORRECTLY</a:t>
            </a:r>
            <a:br>
              <a:rPr lang="en-US" sz="1800" b="0" i="0" u="none" strike="noStrike" cap="none">
                <a:solidFill>
                  <a:schemeClr val="accent1"/>
                </a:solidFill>
                <a:latin typeface="Questrial"/>
                <a:ea typeface="Questrial"/>
                <a:cs typeface="Questrial"/>
                <a:sym typeface="Questrial"/>
              </a:rPr>
            </a:br>
            <a:r>
              <a:rPr lang="en-US" sz="1800" b="0" i="0" u="none" strike="noStrike" cap="none">
                <a:solidFill>
                  <a:srgbClr val="0D0D0D"/>
                </a:solidFill>
                <a:latin typeface="Questrial"/>
                <a:ea typeface="Questrial"/>
                <a:cs typeface="Questrial"/>
                <a:sym typeface="Questrial"/>
              </a:rPr>
              <a:t>*</a:t>
            </a:r>
            <a:r>
              <a:rPr lang="en-US" sz="1800" b="0" i="0" u="none" strike="noStrike" cap="none">
                <a:solidFill>
                  <a:schemeClr val="accent1"/>
                </a:solidFill>
                <a:latin typeface="Questrial"/>
                <a:ea typeface="Questrial"/>
                <a:cs typeface="Questrial"/>
                <a:sym typeface="Questrial"/>
              </a:rPr>
              <a:t>APPLICANTS SHALL NOT BE FAILED BECAUSE OF THEIR ACCENT </a:t>
            </a:r>
            <a:r>
              <a:rPr lang="en-US" sz="1800" b="0" i="0" u="none" strike="noStrike" cap="none">
                <a:solidFill>
                  <a:srgbClr val="0D0D0D"/>
                </a:solidFill>
                <a:latin typeface="Questrial"/>
                <a:ea typeface="Questrial"/>
                <a:cs typeface="Questrial"/>
                <a:sym typeface="Questrial"/>
              </a:rPr>
              <a:t>WHEN SPEAKING ENGLISH. A GENERAL DESCRIPTION OF HOW THE READING TEST IS SCORED:</a:t>
            </a:r>
            <a:endParaRPr sz="1800"/>
          </a:p>
        </p:txBody>
      </p:sp>
      <p:sp>
        <p:nvSpPr>
          <p:cNvPr id="184" name="Google Shape;184;p26"/>
          <p:cNvSpPr txBox="1">
            <a:spLocks noGrp="1"/>
          </p:cNvSpPr>
          <p:nvPr>
            <p:ph type="body" idx="1"/>
          </p:nvPr>
        </p:nvSpPr>
        <p:spPr>
          <a:xfrm>
            <a:off x="757237" y="2667000"/>
            <a:ext cx="3567112" cy="4022725"/>
          </a:xfrm>
          <a:prstGeom prst="rect">
            <a:avLst/>
          </a:prstGeom>
          <a:noFill/>
          <a:ln>
            <a:noFill/>
          </a:ln>
        </p:spPr>
        <p:txBody>
          <a:bodyPr spcFirstLastPara="1" wrap="square" lIns="45700" tIns="45700" rIns="45700" bIns="45700" anchor="t" anchorCtr="0">
            <a:noAutofit/>
          </a:bodyPr>
          <a:lstStyle/>
          <a:p>
            <a:pPr marL="90487" marR="0" lvl="0" indent="-127000" algn="l" rtl="0">
              <a:lnSpc>
                <a:spcPct val="90000"/>
              </a:lnSpc>
              <a:spcBef>
                <a:spcPts val="0"/>
              </a:spcBef>
              <a:spcAft>
                <a:spcPts val="0"/>
              </a:spcAft>
              <a:buClr>
                <a:schemeClr val="accent1"/>
              </a:buClr>
              <a:buSzPts val="2000"/>
              <a:buFont typeface="Questrial"/>
              <a:buChar char=" "/>
            </a:pPr>
            <a:r>
              <a:rPr lang="en-US" sz="2000" b="0" i="0" u="none">
                <a:solidFill>
                  <a:schemeClr val="dk1"/>
                </a:solidFill>
                <a:latin typeface="Questrial"/>
                <a:ea typeface="Questrial"/>
                <a:cs typeface="Questrial"/>
                <a:sym typeface="Questrial"/>
              </a:rPr>
              <a:t>Pass:</a:t>
            </a:r>
            <a:endParaRPr/>
          </a:p>
          <a:p>
            <a:pPr marL="90487" marR="0" lvl="0" indent="-127000" algn="l" rtl="0">
              <a:lnSpc>
                <a:spcPct val="90000"/>
              </a:lnSpc>
              <a:spcBef>
                <a:spcPts val="1400"/>
              </a:spcBef>
              <a:spcAft>
                <a:spcPts val="0"/>
              </a:spcAft>
              <a:buClr>
                <a:schemeClr val="accent1"/>
              </a:buClr>
              <a:buSzPts val="2000"/>
              <a:buFont typeface="Noto Sans Symbols"/>
              <a:buChar char="▪"/>
            </a:pPr>
            <a:r>
              <a:rPr lang="en-US" sz="2000" b="0" i="0" u="none">
                <a:solidFill>
                  <a:schemeClr val="dk1"/>
                </a:solidFill>
                <a:latin typeface="Questrial"/>
                <a:ea typeface="Questrial"/>
                <a:cs typeface="Questrial"/>
                <a:sym typeface="Questrial"/>
              </a:rPr>
              <a:t>Reads one sentence without extended pauses </a:t>
            </a:r>
            <a:endParaRPr/>
          </a:p>
          <a:p>
            <a:pPr marL="90487" marR="0" lvl="0" indent="-127000" algn="l" rtl="0">
              <a:lnSpc>
                <a:spcPct val="90000"/>
              </a:lnSpc>
              <a:spcBef>
                <a:spcPts val="1400"/>
              </a:spcBef>
              <a:spcAft>
                <a:spcPts val="0"/>
              </a:spcAft>
              <a:buClr>
                <a:schemeClr val="accent1"/>
              </a:buClr>
              <a:buSzPts val="2000"/>
              <a:buFont typeface="Noto Sans Symbols"/>
              <a:buChar char="▪"/>
            </a:pPr>
            <a:r>
              <a:rPr lang="en-US" sz="2000" b="0" i="0" u="none">
                <a:solidFill>
                  <a:schemeClr val="dk1"/>
                </a:solidFill>
                <a:latin typeface="Questrial"/>
                <a:ea typeface="Questrial"/>
                <a:cs typeface="Questrial"/>
                <a:sym typeface="Questrial"/>
              </a:rPr>
              <a:t>Reads all content words but may omit short words that do not interfere with the meaning</a:t>
            </a:r>
            <a:endParaRPr/>
          </a:p>
          <a:p>
            <a:pPr marL="90487" marR="0" lvl="0" indent="-127000" algn="l" rtl="0">
              <a:lnSpc>
                <a:spcPct val="90000"/>
              </a:lnSpc>
              <a:spcBef>
                <a:spcPts val="1400"/>
              </a:spcBef>
              <a:spcAft>
                <a:spcPts val="0"/>
              </a:spcAft>
              <a:buClr>
                <a:schemeClr val="accent1"/>
              </a:buClr>
              <a:buSzPts val="2000"/>
              <a:buFont typeface="Noto Sans Symbols"/>
              <a:buChar char="▪"/>
            </a:pPr>
            <a:r>
              <a:rPr lang="en-US" sz="2000" b="0" i="0" u="none">
                <a:solidFill>
                  <a:schemeClr val="dk1"/>
                </a:solidFill>
                <a:latin typeface="Questrial"/>
                <a:ea typeface="Questrial"/>
                <a:cs typeface="Questrial"/>
                <a:sym typeface="Questrial"/>
              </a:rPr>
              <a:t>May make pronunciation or intonation errors that do not interfere with the meaning</a:t>
            </a:r>
            <a:endParaRPr/>
          </a:p>
        </p:txBody>
      </p:sp>
      <p:sp>
        <p:nvSpPr>
          <p:cNvPr id="185" name="Google Shape;185;p26"/>
          <p:cNvSpPr txBox="1">
            <a:spLocks noGrp="1"/>
          </p:cNvSpPr>
          <p:nvPr>
            <p:ph type="body" idx="2"/>
          </p:nvPr>
        </p:nvSpPr>
        <p:spPr>
          <a:xfrm>
            <a:off x="4481512" y="2651125"/>
            <a:ext cx="3567112" cy="4022725"/>
          </a:xfrm>
          <a:prstGeom prst="rect">
            <a:avLst/>
          </a:prstGeom>
          <a:noFill/>
          <a:ln>
            <a:noFill/>
          </a:ln>
        </p:spPr>
        <p:txBody>
          <a:bodyPr spcFirstLastPara="1" wrap="square" lIns="45700" tIns="45700" rIns="45700" bIns="45700" anchor="t" anchorCtr="0">
            <a:noAutofit/>
          </a:bodyPr>
          <a:lstStyle/>
          <a:p>
            <a:pPr marL="90487" marR="0" lvl="0" indent="-127000" algn="l" rtl="0">
              <a:lnSpc>
                <a:spcPct val="90000"/>
              </a:lnSpc>
              <a:spcBef>
                <a:spcPts val="0"/>
              </a:spcBef>
              <a:spcAft>
                <a:spcPts val="0"/>
              </a:spcAft>
              <a:buClr>
                <a:schemeClr val="accent1"/>
              </a:buClr>
              <a:buSzPts val="2000"/>
              <a:buFont typeface="Questrial"/>
              <a:buChar char=" "/>
            </a:pPr>
            <a:r>
              <a:rPr lang="en-US" sz="2000" b="0" i="0" u="none">
                <a:solidFill>
                  <a:schemeClr val="dk1"/>
                </a:solidFill>
                <a:latin typeface="Questrial"/>
                <a:ea typeface="Questrial"/>
                <a:cs typeface="Questrial"/>
                <a:sym typeface="Questrial"/>
              </a:rPr>
              <a:t>Fail: </a:t>
            </a:r>
            <a:endParaRPr/>
          </a:p>
          <a:p>
            <a:pPr marL="90487" marR="0" lvl="0" indent="-127000" algn="l" rtl="0">
              <a:lnSpc>
                <a:spcPct val="90000"/>
              </a:lnSpc>
              <a:spcBef>
                <a:spcPts val="1400"/>
              </a:spcBef>
              <a:spcAft>
                <a:spcPts val="0"/>
              </a:spcAft>
              <a:buClr>
                <a:schemeClr val="accent1"/>
              </a:buClr>
              <a:buSzPts val="2000"/>
              <a:buFont typeface="Noto Sans Symbols"/>
              <a:buChar char="▪"/>
            </a:pPr>
            <a:r>
              <a:rPr lang="en-US" sz="2000" b="0" i="0" u="none">
                <a:solidFill>
                  <a:schemeClr val="dk1"/>
                </a:solidFill>
                <a:latin typeface="Questrial"/>
                <a:ea typeface="Questrial"/>
                <a:cs typeface="Questrial"/>
                <a:sym typeface="Questrial"/>
              </a:rPr>
              <a:t>Does not read the sentence </a:t>
            </a:r>
            <a:endParaRPr/>
          </a:p>
          <a:p>
            <a:pPr marL="90487" marR="0" lvl="0" indent="-127000" algn="l" rtl="0">
              <a:lnSpc>
                <a:spcPct val="90000"/>
              </a:lnSpc>
              <a:spcBef>
                <a:spcPts val="1400"/>
              </a:spcBef>
              <a:spcAft>
                <a:spcPts val="0"/>
              </a:spcAft>
              <a:buClr>
                <a:schemeClr val="accent1"/>
              </a:buClr>
              <a:buSzPts val="2000"/>
              <a:buFont typeface="Noto Sans Symbols"/>
              <a:buChar char="▪"/>
            </a:pPr>
            <a:r>
              <a:rPr lang="en-US" sz="2000" b="0" i="0" u="none">
                <a:solidFill>
                  <a:schemeClr val="dk1"/>
                </a:solidFill>
                <a:latin typeface="Questrial"/>
                <a:ea typeface="Questrial"/>
                <a:cs typeface="Questrial"/>
                <a:sym typeface="Questrial"/>
              </a:rPr>
              <a:t>Omits a content word or substitutes another word for a content word </a:t>
            </a:r>
            <a:endParaRPr/>
          </a:p>
          <a:p>
            <a:pPr marL="90487" marR="0" lvl="0" indent="-127000" algn="l" rtl="0">
              <a:lnSpc>
                <a:spcPct val="90000"/>
              </a:lnSpc>
              <a:spcBef>
                <a:spcPts val="1400"/>
              </a:spcBef>
              <a:spcAft>
                <a:spcPts val="0"/>
              </a:spcAft>
              <a:buClr>
                <a:schemeClr val="accent1"/>
              </a:buClr>
              <a:buSzPts val="2000"/>
              <a:buFont typeface="Noto Sans Symbols"/>
              <a:buChar char="▪"/>
            </a:pPr>
            <a:r>
              <a:rPr lang="en-US" sz="2000" b="0" i="0" u="none">
                <a:solidFill>
                  <a:schemeClr val="dk1"/>
                </a:solidFill>
                <a:latin typeface="Questrial"/>
                <a:ea typeface="Questrial"/>
                <a:cs typeface="Questrial"/>
                <a:sym typeface="Questrial"/>
              </a:rPr>
              <a:t>Pauses for extended periods of time while reading the sentence</a:t>
            </a:r>
            <a:endParaRPr/>
          </a:p>
          <a:p>
            <a:pPr marL="90487" marR="0" lvl="0" indent="-127000" algn="l" rtl="0">
              <a:lnSpc>
                <a:spcPct val="90000"/>
              </a:lnSpc>
              <a:spcBef>
                <a:spcPts val="1400"/>
              </a:spcBef>
              <a:spcAft>
                <a:spcPts val="0"/>
              </a:spcAft>
              <a:buClr>
                <a:schemeClr val="accent1"/>
              </a:buClr>
              <a:buSzPts val="2000"/>
              <a:buFont typeface="Noto Sans Symbols"/>
              <a:buChar char="▪"/>
            </a:pPr>
            <a:r>
              <a:rPr lang="en-US" sz="2000" b="0" i="0" u="none">
                <a:solidFill>
                  <a:schemeClr val="dk1"/>
                </a:solidFill>
                <a:latin typeface="Questrial"/>
                <a:ea typeface="Questrial"/>
                <a:cs typeface="Questrial"/>
                <a:sym typeface="Questrial"/>
              </a:rPr>
              <a:t>Makes pronunciation or intonation errors that interfere with the meaning.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7"/>
          <p:cNvSpPr txBox="1">
            <a:spLocks noGrp="1"/>
          </p:cNvSpPr>
          <p:nvPr>
            <p:ph type="title"/>
          </p:nvPr>
        </p:nvSpPr>
        <p:spPr>
          <a:xfrm>
            <a:off x="768350" y="304800"/>
            <a:ext cx="7289800" cy="1500187"/>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D0D0D"/>
              </a:buClr>
              <a:buSzPts val="2400"/>
              <a:buFont typeface="Questrial"/>
              <a:buNone/>
            </a:pPr>
            <a:r>
              <a:rPr lang="en-US" sz="1200" b="0" i="0" u="none" strike="noStrike" cap="none">
                <a:solidFill>
                  <a:srgbClr val="0D0D0D"/>
                </a:solidFill>
                <a:latin typeface="Questrial"/>
                <a:ea typeface="Questrial"/>
                <a:cs typeface="Questrial"/>
                <a:sym typeface="Questrial"/>
              </a:rPr>
              <a:t>SCORING GUIDELINES FOR THE WRITING TEST:</a:t>
            </a:r>
            <a:br>
              <a:rPr lang="en-US" sz="1200" b="0" i="0" u="none" strike="noStrike" cap="none">
                <a:solidFill>
                  <a:srgbClr val="0D0D0D"/>
                </a:solidFill>
                <a:latin typeface="Questrial"/>
                <a:ea typeface="Questrial"/>
                <a:cs typeface="Questrial"/>
                <a:sym typeface="Questrial"/>
              </a:rPr>
            </a:br>
            <a:br>
              <a:rPr lang="en-US" sz="1200" b="0" i="0" u="none" strike="noStrike" cap="none">
                <a:solidFill>
                  <a:srgbClr val="0D0D0D"/>
                </a:solidFill>
                <a:latin typeface="Questrial"/>
                <a:ea typeface="Questrial"/>
                <a:cs typeface="Questrial"/>
                <a:sym typeface="Questrial"/>
              </a:rPr>
            </a:br>
            <a:r>
              <a:rPr lang="en-US" sz="1200" b="0" i="0" u="none" strike="noStrike" cap="none">
                <a:solidFill>
                  <a:srgbClr val="0D0D0D"/>
                </a:solidFill>
                <a:latin typeface="Questrial"/>
                <a:ea typeface="Questrial"/>
                <a:cs typeface="Questrial"/>
                <a:sym typeface="Questrial"/>
              </a:rPr>
              <a:t>*</a:t>
            </a:r>
            <a:r>
              <a:rPr lang="en-US" sz="1200" b="0" i="0" u="none" strike="noStrike" cap="none">
                <a:solidFill>
                  <a:schemeClr val="accent1"/>
                </a:solidFill>
                <a:latin typeface="Questrial"/>
                <a:ea typeface="Questrial"/>
                <a:cs typeface="Questrial"/>
                <a:sym typeface="Questrial"/>
              </a:rPr>
              <a:t>THE USCIS OFFICER WILL DICTATE SENTENCES TO THE APPLICANT. APPLICANTS ARE REQUIRED TO WRITE 1 ITEM OUT OF 3 CORRECTLY</a:t>
            </a:r>
            <a:br>
              <a:rPr lang="en-US" sz="1200" b="0" i="0" u="none" strike="noStrike" cap="none">
                <a:solidFill>
                  <a:schemeClr val="accent1"/>
                </a:solidFill>
                <a:latin typeface="Questrial"/>
                <a:ea typeface="Questrial"/>
                <a:cs typeface="Questrial"/>
                <a:sym typeface="Questrial"/>
              </a:rPr>
            </a:br>
            <a:r>
              <a:rPr lang="en-US" sz="1200" b="0" i="0" u="none" strike="noStrike" cap="none">
                <a:solidFill>
                  <a:srgbClr val="0D0D0D"/>
                </a:solidFill>
                <a:latin typeface="Questrial"/>
                <a:ea typeface="Questrial"/>
                <a:cs typeface="Questrial"/>
                <a:sym typeface="Questrial"/>
              </a:rPr>
              <a:t>*</a:t>
            </a:r>
            <a:r>
              <a:rPr lang="en-US" sz="1200" b="0" i="0" u="none" strike="noStrike" cap="none">
                <a:solidFill>
                  <a:schemeClr val="accent1"/>
                </a:solidFill>
                <a:latin typeface="Questrial"/>
                <a:ea typeface="Questrial"/>
                <a:cs typeface="Questrial"/>
                <a:sym typeface="Questrial"/>
              </a:rPr>
              <a:t>APPLICANT SHALL NOT BE FAILED BECAUSE OF SPELLING, CAPITALIZATION, OR PUNCTUATION ERRORS UNLESS THE ERRORS WOULD PREVENT UNDERSTANDING THE MEANING OF THE SENTENCE.</a:t>
            </a:r>
            <a:r>
              <a:rPr lang="en-US" sz="1200" b="0" i="0" u="none" strike="noStrike" cap="none">
                <a:solidFill>
                  <a:srgbClr val="0D0D0D"/>
                </a:solidFill>
                <a:latin typeface="Questrial"/>
                <a:ea typeface="Questrial"/>
                <a:cs typeface="Questrial"/>
                <a:sym typeface="Questrial"/>
              </a:rPr>
              <a:t> A GENERAL DESCRIPTION OF HOW THE WRITING TEST IS SCORED FOLLOWS: </a:t>
            </a:r>
            <a:endParaRPr sz="1200"/>
          </a:p>
        </p:txBody>
      </p:sp>
      <p:sp>
        <p:nvSpPr>
          <p:cNvPr id="191" name="Google Shape;191;p27"/>
          <p:cNvSpPr txBox="1">
            <a:spLocks noGrp="1"/>
          </p:cNvSpPr>
          <p:nvPr>
            <p:ph type="body" idx="1"/>
          </p:nvPr>
        </p:nvSpPr>
        <p:spPr>
          <a:xfrm>
            <a:off x="768350" y="2286000"/>
            <a:ext cx="3565525" cy="4022725"/>
          </a:xfrm>
          <a:prstGeom prst="rect">
            <a:avLst/>
          </a:prstGeom>
          <a:noFill/>
          <a:ln>
            <a:noFill/>
          </a:ln>
        </p:spPr>
        <p:txBody>
          <a:bodyPr spcFirstLastPara="1" wrap="square" lIns="45700" tIns="45700" rIns="45700" bIns="45700" anchor="t" anchorCtr="0">
            <a:noAutofit/>
          </a:bodyPr>
          <a:lstStyle/>
          <a:p>
            <a:pPr marL="90487" marR="0" lvl="0" indent="-127000" algn="l" rtl="0">
              <a:lnSpc>
                <a:spcPct val="90000"/>
              </a:lnSpc>
              <a:spcBef>
                <a:spcPts val="0"/>
              </a:spcBef>
              <a:spcAft>
                <a:spcPts val="0"/>
              </a:spcAft>
              <a:buClr>
                <a:schemeClr val="accent1"/>
              </a:buClr>
              <a:buSzPts val="2000"/>
              <a:buFont typeface="Questrial"/>
              <a:buChar char=" "/>
            </a:pPr>
            <a:r>
              <a:rPr lang="en-US" sz="2000" b="0" i="0" u="none">
                <a:solidFill>
                  <a:schemeClr val="dk1"/>
                </a:solidFill>
                <a:latin typeface="Questrial"/>
                <a:ea typeface="Questrial"/>
                <a:cs typeface="Questrial"/>
                <a:sym typeface="Questrial"/>
              </a:rPr>
              <a:t>Pass:</a:t>
            </a:r>
            <a:endParaRPr/>
          </a:p>
          <a:p>
            <a:pPr marL="90487" marR="0" lvl="0" indent="-127000" algn="l" rtl="0">
              <a:lnSpc>
                <a:spcPct val="90000"/>
              </a:lnSpc>
              <a:spcBef>
                <a:spcPts val="1400"/>
              </a:spcBef>
              <a:spcAft>
                <a:spcPts val="0"/>
              </a:spcAft>
              <a:buClr>
                <a:schemeClr val="accent1"/>
              </a:buClr>
              <a:buSzPts val="2000"/>
              <a:buFont typeface="Noto Sans Symbols"/>
              <a:buChar char="▪"/>
            </a:pPr>
            <a:r>
              <a:rPr lang="en-US" sz="2000" b="0" i="0" u="none">
                <a:solidFill>
                  <a:schemeClr val="dk1"/>
                </a:solidFill>
                <a:latin typeface="Questrial"/>
                <a:ea typeface="Questrial"/>
                <a:cs typeface="Questrial"/>
                <a:sym typeface="Questrial"/>
              </a:rPr>
              <a:t>Has the same general meaning as dictated sentence </a:t>
            </a:r>
            <a:endParaRPr/>
          </a:p>
          <a:p>
            <a:pPr marL="90487" marR="0" lvl="0" indent="-127000" algn="l" rtl="0">
              <a:lnSpc>
                <a:spcPct val="90000"/>
              </a:lnSpc>
              <a:spcBef>
                <a:spcPts val="1400"/>
              </a:spcBef>
              <a:spcAft>
                <a:spcPts val="0"/>
              </a:spcAft>
              <a:buClr>
                <a:schemeClr val="accent1"/>
              </a:buClr>
              <a:buSzPts val="2000"/>
              <a:buFont typeface="Noto Sans Symbols"/>
              <a:buChar char="▪"/>
            </a:pPr>
            <a:r>
              <a:rPr lang="en-US" sz="2000" b="0" i="0" u="none">
                <a:solidFill>
                  <a:schemeClr val="dk1"/>
                </a:solidFill>
                <a:latin typeface="Questrial"/>
                <a:ea typeface="Questrial"/>
                <a:cs typeface="Questrial"/>
                <a:sym typeface="Questrial"/>
              </a:rPr>
              <a:t>Some grammatical, spelling, punctuation, or capitalization errors that do not interfere with meaning </a:t>
            </a:r>
            <a:endParaRPr/>
          </a:p>
          <a:p>
            <a:pPr marL="90487" marR="0" lvl="0" indent="-127000" algn="l" rtl="0">
              <a:lnSpc>
                <a:spcPct val="90000"/>
              </a:lnSpc>
              <a:spcBef>
                <a:spcPts val="1400"/>
              </a:spcBef>
              <a:spcAft>
                <a:spcPts val="0"/>
              </a:spcAft>
              <a:buClr>
                <a:schemeClr val="accent1"/>
              </a:buClr>
              <a:buSzPts val="2000"/>
              <a:buFont typeface="Noto Sans Symbols"/>
              <a:buChar char="▪"/>
            </a:pPr>
            <a:r>
              <a:rPr lang="en-US" sz="2000" b="0" i="0" u="none">
                <a:solidFill>
                  <a:schemeClr val="dk1"/>
                </a:solidFill>
                <a:latin typeface="Questrial"/>
                <a:ea typeface="Questrial"/>
                <a:cs typeface="Questrial"/>
                <a:sym typeface="Questrial"/>
              </a:rPr>
              <a:t>May omit short words that do not interfere with the meaning</a:t>
            </a:r>
            <a:endParaRPr/>
          </a:p>
          <a:p>
            <a:pPr marL="90487" marR="0" lvl="0" indent="-127000" algn="l" rtl="0">
              <a:lnSpc>
                <a:spcPct val="90000"/>
              </a:lnSpc>
              <a:spcBef>
                <a:spcPts val="1400"/>
              </a:spcBef>
              <a:spcAft>
                <a:spcPts val="0"/>
              </a:spcAft>
              <a:buClr>
                <a:schemeClr val="accent1"/>
              </a:buClr>
              <a:buSzPts val="2000"/>
              <a:buFont typeface="Noto Sans Symbols"/>
              <a:buChar char="▪"/>
            </a:pPr>
            <a:r>
              <a:rPr lang="en-US" sz="2000" b="0" i="0" u="none">
                <a:solidFill>
                  <a:schemeClr val="dk1"/>
                </a:solidFill>
                <a:latin typeface="Questrial"/>
                <a:ea typeface="Questrial"/>
                <a:cs typeface="Questrial"/>
                <a:sym typeface="Questrial"/>
              </a:rPr>
              <a:t>Numbers may be spelled out or written as digits</a:t>
            </a:r>
            <a:endParaRPr/>
          </a:p>
        </p:txBody>
      </p:sp>
      <p:sp>
        <p:nvSpPr>
          <p:cNvPr id="192" name="Google Shape;192;p27"/>
          <p:cNvSpPr txBox="1">
            <a:spLocks noGrp="1"/>
          </p:cNvSpPr>
          <p:nvPr>
            <p:ph type="body" idx="2"/>
          </p:nvPr>
        </p:nvSpPr>
        <p:spPr>
          <a:xfrm>
            <a:off x="4492625" y="2286000"/>
            <a:ext cx="3565525" cy="4022725"/>
          </a:xfrm>
          <a:prstGeom prst="rect">
            <a:avLst/>
          </a:prstGeom>
          <a:noFill/>
          <a:ln>
            <a:noFill/>
          </a:ln>
        </p:spPr>
        <p:txBody>
          <a:bodyPr spcFirstLastPara="1" wrap="square" lIns="45700" tIns="45700" rIns="45700" bIns="45700" anchor="t" anchorCtr="0">
            <a:noAutofit/>
          </a:bodyPr>
          <a:lstStyle/>
          <a:p>
            <a:pPr marL="90487" marR="0" lvl="0" indent="-127000" algn="l" rtl="0">
              <a:lnSpc>
                <a:spcPct val="90000"/>
              </a:lnSpc>
              <a:spcBef>
                <a:spcPts val="0"/>
              </a:spcBef>
              <a:spcAft>
                <a:spcPts val="0"/>
              </a:spcAft>
              <a:buClr>
                <a:schemeClr val="accent1"/>
              </a:buClr>
              <a:buSzPts val="2000"/>
              <a:buFont typeface="Questrial"/>
              <a:buChar char=" "/>
            </a:pPr>
            <a:r>
              <a:rPr lang="en-US" sz="2000" b="0" i="0" u="none">
                <a:solidFill>
                  <a:schemeClr val="dk1"/>
                </a:solidFill>
                <a:latin typeface="Questrial"/>
                <a:ea typeface="Questrial"/>
                <a:cs typeface="Questrial"/>
                <a:sym typeface="Questrial"/>
              </a:rPr>
              <a:t>Fail:</a:t>
            </a:r>
            <a:endParaRPr/>
          </a:p>
          <a:p>
            <a:pPr marL="90487" marR="0" lvl="0" indent="-127000" algn="l" rtl="0">
              <a:lnSpc>
                <a:spcPct val="90000"/>
              </a:lnSpc>
              <a:spcBef>
                <a:spcPts val="1400"/>
              </a:spcBef>
              <a:spcAft>
                <a:spcPts val="0"/>
              </a:spcAft>
              <a:buClr>
                <a:schemeClr val="accent1"/>
              </a:buClr>
              <a:buSzPts val="2000"/>
              <a:buFont typeface="Noto Sans Symbols"/>
              <a:buChar char="▪"/>
            </a:pPr>
            <a:r>
              <a:rPr lang="en-US" sz="2000" b="0" i="0" u="none">
                <a:solidFill>
                  <a:schemeClr val="dk1"/>
                </a:solidFill>
                <a:latin typeface="Questrial"/>
                <a:ea typeface="Questrial"/>
                <a:cs typeface="Questrial"/>
                <a:sym typeface="Questrial"/>
              </a:rPr>
              <a:t>Writes nothing or only one or two isolated words</a:t>
            </a:r>
            <a:endParaRPr/>
          </a:p>
          <a:p>
            <a:pPr marL="90487" marR="0" lvl="0" indent="-127000" algn="l" rtl="0">
              <a:lnSpc>
                <a:spcPct val="90000"/>
              </a:lnSpc>
              <a:spcBef>
                <a:spcPts val="1400"/>
              </a:spcBef>
              <a:spcAft>
                <a:spcPts val="0"/>
              </a:spcAft>
              <a:buClr>
                <a:schemeClr val="accent1"/>
              </a:buClr>
              <a:buSzPts val="2000"/>
              <a:buFont typeface="Noto Sans Symbols"/>
              <a:buChar char="▪"/>
            </a:pPr>
            <a:r>
              <a:rPr lang="en-US" sz="2000" b="0" i="0" u="none">
                <a:solidFill>
                  <a:schemeClr val="dk1"/>
                </a:solidFill>
                <a:latin typeface="Questrial"/>
                <a:ea typeface="Questrial"/>
                <a:cs typeface="Questrial"/>
                <a:sym typeface="Questrial"/>
              </a:rPr>
              <a:t>Is completely illegible</a:t>
            </a:r>
            <a:endParaRPr/>
          </a:p>
          <a:p>
            <a:pPr marL="90487" marR="0" lvl="0" indent="-127000" algn="l" rtl="0">
              <a:lnSpc>
                <a:spcPct val="90000"/>
              </a:lnSpc>
              <a:spcBef>
                <a:spcPts val="1400"/>
              </a:spcBef>
              <a:spcAft>
                <a:spcPts val="0"/>
              </a:spcAft>
              <a:buClr>
                <a:schemeClr val="accent1"/>
              </a:buClr>
              <a:buSzPts val="2000"/>
              <a:buFont typeface="Noto Sans Symbols"/>
              <a:buChar char="▪"/>
            </a:pPr>
            <a:r>
              <a:rPr lang="en-US" sz="2000" b="0" i="0" u="none">
                <a:solidFill>
                  <a:schemeClr val="dk1"/>
                </a:solidFill>
                <a:latin typeface="Questrial"/>
                <a:ea typeface="Questrial"/>
                <a:cs typeface="Questrial"/>
                <a:sym typeface="Questrial"/>
              </a:rPr>
              <a:t>Writes a different sentence or words</a:t>
            </a:r>
            <a:endParaRPr/>
          </a:p>
          <a:p>
            <a:pPr marL="90487" marR="0" lvl="0" indent="-127000" algn="l" rtl="0">
              <a:lnSpc>
                <a:spcPct val="90000"/>
              </a:lnSpc>
              <a:spcBef>
                <a:spcPts val="1400"/>
              </a:spcBef>
              <a:spcAft>
                <a:spcPts val="0"/>
              </a:spcAft>
              <a:buClr>
                <a:schemeClr val="accent1"/>
              </a:buClr>
              <a:buSzPts val="2000"/>
              <a:buFont typeface="Noto Sans Symbols"/>
              <a:buChar char="▪"/>
            </a:pPr>
            <a:r>
              <a:rPr lang="en-US" sz="2000" b="0" i="0" u="none">
                <a:solidFill>
                  <a:schemeClr val="dk1"/>
                </a:solidFill>
                <a:latin typeface="Questrial"/>
                <a:ea typeface="Questrial"/>
                <a:cs typeface="Questrial"/>
                <a:sym typeface="Questrial"/>
              </a:rPr>
              <a:t>Written sentence does not communicate the meaning of the dictated sentence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0"/>
          <p:cNvSpPr txBox="1">
            <a:spLocks noGrp="1"/>
          </p:cNvSpPr>
          <p:nvPr>
            <p:ph type="title"/>
          </p:nvPr>
        </p:nvSpPr>
        <p:spPr>
          <a:xfrm>
            <a:off x="1071100" y="7"/>
            <a:ext cx="7289700" cy="678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Objectives</a:t>
            </a:r>
            <a:endParaRPr/>
          </a:p>
        </p:txBody>
      </p:sp>
      <p:sp>
        <p:nvSpPr>
          <p:cNvPr id="77" name="Google Shape;77;p10"/>
          <p:cNvSpPr txBox="1">
            <a:spLocks noGrp="1"/>
          </p:cNvSpPr>
          <p:nvPr>
            <p:ph type="body" idx="1"/>
          </p:nvPr>
        </p:nvSpPr>
        <p:spPr>
          <a:xfrm>
            <a:off x="52675" y="678300"/>
            <a:ext cx="9091200" cy="4022700"/>
          </a:xfrm>
          <a:prstGeom prst="rect">
            <a:avLst/>
          </a:prstGeom>
        </p:spPr>
        <p:txBody>
          <a:bodyPr spcFirstLastPara="1" wrap="square" lIns="45700" tIns="45700" rIns="45700"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2800">
                <a:latin typeface="Times New Roman"/>
                <a:ea typeface="Times New Roman"/>
                <a:cs typeface="Times New Roman"/>
                <a:sym typeface="Times New Roman"/>
              </a:rPr>
              <a:t>FP.C&amp;G.4.2 Explain how the development of America’s national identity derived from principles in the Declaration of Independence, US Constitution and Bill of Rights </a:t>
            </a:r>
            <a:endParaRPr sz="2800">
              <a:latin typeface="Times New Roman"/>
              <a:ea typeface="Times New Roman"/>
              <a:cs typeface="Times New Roman"/>
              <a:sym typeface="Times New Roman"/>
            </a:endParaRPr>
          </a:p>
          <a:p>
            <a:pPr marL="0" lvl="0" indent="0" algn="l" rtl="0">
              <a:spcBef>
                <a:spcPts val="1200"/>
              </a:spcBef>
              <a:spcAft>
                <a:spcPts val="0"/>
              </a:spcAft>
              <a:buNone/>
            </a:pPr>
            <a:r>
              <a:rPr lang="en-US" sz="2800">
                <a:latin typeface="Times New Roman"/>
                <a:ea typeface="Times New Roman"/>
                <a:cs typeface="Times New Roman"/>
                <a:sym typeface="Times New Roman"/>
              </a:rPr>
              <a:t>FP.C&amp;G.4.3 Analyze the roles of citizens of North Carolina and the United States in terms of responsibilities, participation, civic life and criteria for membership or admission</a:t>
            </a:r>
            <a:endParaRPr sz="2800">
              <a:latin typeface="Times New Roman"/>
              <a:ea typeface="Times New Roman"/>
              <a:cs typeface="Times New Roman"/>
              <a:sym typeface="Times New Roman"/>
            </a:endParaRPr>
          </a:p>
          <a:p>
            <a:pPr marL="0" lvl="0" indent="0" algn="l" rtl="0">
              <a:spcBef>
                <a:spcPts val="1200"/>
              </a:spcBef>
              <a:spcAft>
                <a:spcPts val="0"/>
              </a:spcAft>
              <a:buNone/>
            </a:pPr>
            <a:r>
              <a:rPr lang="en-US" sz="2800">
                <a:latin typeface="Times New Roman"/>
                <a:ea typeface="Times New Roman"/>
                <a:cs typeface="Times New Roman"/>
                <a:sym typeface="Times New Roman"/>
              </a:rPr>
              <a:t>FP.C&amp;G.4.4 Analyze the obligations of citizens by determining when their personal desires, interests and involvement are subordinate to the good of the nation or state</a:t>
            </a:r>
            <a:endParaRPr sz="2800">
              <a:latin typeface="Times New Roman"/>
              <a:ea typeface="Times New Roman"/>
              <a:cs typeface="Times New Roman"/>
              <a:sym typeface="Times New Roman"/>
            </a:endParaRPr>
          </a:p>
          <a:p>
            <a:pPr marL="0" lvl="0" indent="0" algn="l" rtl="0">
              <a:spcBef>
                <a:spcPts val="1200"/>
              </a:spcBef>
              <a:spcAft>
                <a:spcPts val="200"/>
              </a:spcAft>
              <a:buNone/>
            </a:pPr>
            <a:r>
              <a:rPr lang="en-US" sz="2800">
                <a:latin typeface="Times New Roman"/>
                <a:ea typeface="Times New Roman"/>
                <a:cs typeface="Times New Roman"/>
                <a:sym typeface="Times New Roman"/>
              </a:rPr>
              <a:t>FP.C&amp;G.4.5 Explain the changing perception and interpretation of citizenship and naturalization</a:t>
            </a:r>
            <a:endParaRPr sz="2800">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8"/>
          <p:cNvSpPr txBox="1">
            <a:spLocks noGrp="1"/>
          </p:cNvSpPr>
          <p:nvPr>
            <p:ph type="title"/>
          </p:nvPr>
        </p:nvSpPr>
        <p:spPr>
          <a:xfrm>
            <a:off x="768350" y="585787"/>
            <a:ext cx="7289700" cy="1498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Additional video explaining naturalization process</a:t>
            </a:r>
            <a:endParaRPr/>
          </a:p>
        </p:txBody>
      </p:sp>
      <p:sp>
        <p:nvSpPr>
          <p:cNvPr id="199" name="Google Shape;199;p28"/>
          <p:cNvSpPr txBox="1">
            <a:spLocks noGrp="1"/>
          </p:cNvSpPr>
          <p:nvPr>
            <p:ph type="body" idx="1"/>
          </p:nvPr>
        </p:nvSpPr>
        <p:spPr>
          <a:xfrm>
            <a:off x="768350" y="2286000"/>
            <a:ext cx="7289700" cy="4022700"/>
          </a:xfrm>
          <a:prstGeom prst="rect">
            <a:avLst/>
          </a:prstGeom>
        </p:spPr>
        <p:txBody>
          <a:bodyPr spcFirstLastPara="1" wrap="square" lIns="45700" tIns="45700" rIns="45700" bIns="45700" anchor="t" anchorCtr="0">
            <a:noAutofit/>
          </a:bodyPr>
          <a:lstStyle/>
          <a:p>
            <a:pPr marL="0" lvl="0" indent="0" algn="l" rtl="0">
              <a:spcBef>
                <a:spcPts val="1200"/>
              </a:spcBef>
              <a:spcAft>
                <a:spcPts val="200"/>
              </a:spcAft>
              <a:buNone/>
            </a:pPr>
            <a:r>
              <a:rPr lang="en-US" u="sng">
                <a:solidFill>
                  <a:schemeClr val="hlink"/>
                </a:solidFill>
                <a:hlinkClick r:id="rId3"/>
              </a:rPr>
              <a:t>https://lawshelf.com/videos/entry/becoming-a-united-states-citizen-the-naturalization-process</a:t>
            </a:r>
            <a:r>
              <a:rPr lang="en-US"/>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9"/>
          <p:cNvSpPr txBox="1">
            <a:spLocks noGrp="1"/>
          </p:cNvSpPr>
          <p:nvPr>
            <p:ph type="title"/>
          </p:nvPr>
        </p:nvSpPr>
        <p:spPr>
          <a:xfrm>
            <a:off x="768350" y="585787"/>
            <a:ext cx="7289800" cy="14986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D0D0D"/>
              </a:buClr>
              <a:buSzPts val="4400"/>
              <a:buFont typeface="Questrial"/>
              <a:buNone/>
            </a:pPr>
            <a:r>
              <a:rPr lang="en-US" sz="4400" b="0" i="0" u="none" strike="noStrike" cap="none">
                <a:solidFill>
                  <a:srgbClr val="0D0D0D"/>
                </a:solidFill>
                <a:latin typeface="Questrial"/>
                <a:ea typeface="Questrial"/>
                <a:cs typeface="Questrial"/>
                <a:sym typeface="Questrial"/>
              </a:rPr>
              <a:t>LOSING YOUR CITIZENSHIP?</a:t>
            </a:r>
            <a:endParaRPr/>
          </a:p>
        </p:txBody>
      </p:sp>
      <p:sp>
        <p:nvSpPr>
          <p:cNvPr id="205" name="Google Shape;205;p29"/>
          <p:cNvSpPr txBox="1">
            <a:spLocks noGrp="1"/>
          </p:cNvSpPr>
          <p:nvPr>
            <p:ph type="body" idx="1"/>
          </p:nvPr>
        </p:nvSpPr>
        <p:spPr>
          <a:xfrm>
            <a:off x="768350" y="2286000"/>
            <a:ext cx="7289800" cy="4022725"/>
          </a:xfrm>
          <a:prstGeom prst="rect">
            <a:avLst/>
          </a:prstGeom>
          <a:noFill/>
          <a:ln>
            <a:noFill/>
          </a:ln>
        </p:spPr>
        <p:txBody>
          <a:bodyPr spcFirstLastPara="1" wrap="square" lIns="45700" tIns="45700" rIns="45700" bIns="45700" anchor="t" anchorCtr="0">
            <a:noAutofit/>
          </a:bodyPr>
          <a:lstStyle/>
          <a:p>
            <a:pPr marL="90487" marR="0" lvl="0" indent="-127000" algn="l" rtl="0">
              <a:lnSpc>
                <a:spcPct val="90000"/>
              </a:lnSpc>
              <a:spcBef>
                <a:spcPts val="0"/>
              </a:spcBef>
              <a:spcAft>
                <a:spcPts val="0"/>
              </a:spcAft>
              <a:buClr>
                <a:schemeClr val="accent1"/>
              </a:buClr>
              <a:buSzPts val="2000"/>
              <a:buFont typeface="Questrial"/>
              <a:buChar char=" "/>
            </a:pPr>
            <a:r>
              <a:rPr lang="en-US" sz="2000" b="0" i="0" u="none">
                <a:solidFill>
                  <a:schemeClr val="dk1"/>
                </a:solidFill>
                <a:latin typeface="Questrial"/>
                <a:ea typeface="Questrial"/>
                <a:cs typeface="Questrial"/>
                <a:sym typeface="Questrial"/>
              </a:rPr>
              <a:t>Only the federal government can grant and take away someone’s citizenship</a:t>
            </a:r>
            <a:endParaRPr/>
          </a:p>
          <a:p>
            <a:pPr marL="90487" marR="0" lvl="0" indent="-127000" algn="l" rtl="0">
              <a:lnSpc>
                <a:spcPct val="90000"/>
              </a:lnSpc>
              <a:spcBef>
                <a:spcPts val="1400"/>
              </a:spcBef>
              <a:spcAft>
                <a:spcPts val="0"/>
              </a:spcAft>
              <a:buClr>
                <a:schemeClr val="accent1"/>
              </a:buClr>
              <a:buSzPts val="2000"/>
              <a:buFont typeface="Questrial"/>
              <a:buChar char=" "/>
            </a:pPr>
            <a:r>
              <a:rPr lang="en-US" sz="2000" b="0" i="0" u="none">
                <a:solidFill>
                  <a:schemeClr val="dk1"/>
                </a:solidFill>
                <a:latin typeface="Questrial"/>
                <a:ea typeface="Questrial"/>
                <a:cs typeface="Questrial"/>
                <a:sym typeface="Questrial"/>
              </a:rPr>
              <a:t>Some people lost their citizenship if it was improperly obtained</a:t>
            </a:r>
            <a:endParaRPr/>
          </a:p>
          <a:p>
            <a:pPr marL="90487" marR="0" lvl="0" indent="-127000" algn="l" rtl="0">
              <a:lnSpc>
                <a:spcPct val="90000"/>
              </a:lnSpc>
              <a:spcBef>
                <a:spcPts val="1400"/>
              </a:spcBef>
              <a:spcAft>
                <a:spcPts val="0"/>
              </a:spcAft>
              <a:buClr>
                <a:schemeClr val="accent1"/>
              </a:buClr>
              <a:buSzPts val="2000"/>
              <a:buFont typeface="Questrial"/>
              <a:buChar char=" "/>
            </a:pPr>
            <a:r>
              <a:rPr lang="en-US" sz="2000" b="0" i="0" u="none">
                <a:solidFill>
                  <a:schemeClr val="dk1"/>
                </a:solidFill>
                <a:latin typeface="Questrial"/>
                <a:ea typeface="Questrial"/>
                <a:cs typeface="Questrial"/>
                <a:sym typeface="Questrial"/>
              </a:rPr>
              <a:t>Most people lose their citizenship by voluntarily giving it up</a:t>
            </a:r>
            <a:endParaRPr/>
          </a:p>
          <a:p>
            <a:pPr marL="90487" marR="0" lvl="0" indent="-127000" algn="l" rtl="0">
              <a:lnSpc>
                <a:spcPct val="90000"/>
              </a:lnSpc>
              <a:spcBef>
                <a:spcPts val="1400"/>
              </a:spcBef>
              <a:spcAft>
                <a:spcPts val="0"/>
              </a:spcAft>
              <a:buClr>
                <a:schemeClr val="accent1"/>
              </a:buClr>
              <a:buSzPts val="2000"/>
              <a:buFont typeface="Questrial"/>
              <a:buChar char=" "/>
            </a:pPr>
            <a:r>
              <a:rPr lang="en-US" sz="2000" b="0" i="0" u="none">
                <a:solidFill>
                  <a:schemeClr val="dk1"/>
                </a:solidFill>
                <a:latin typeface="Questrial"/>
                <a:ea typeface="Questrial"/>
                <a:cs typeface="Questrial"/>
                <a:sym typeface="Questrial"/>
              </a:rPr>
              <a:t>There is no going back on voluntarily giving away your citizenship</a:t>
            </a:r>
            <a:endParaRPr/>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AE2C4-B89B-2C40-875E-756E98D88E58}"/>
              </a:ext>
            </a:extLst>
          </p:cNvPr>
          <p:cNvSpPr>
            <a:spLocks noGrp="1"/>
          </p:cNvSpPr>
          <p:nvPr>
            <p:ph type="title"/>
          </p:nvPr>
        </p:nvSpPr>
        <p:spPr>
          <a:xfrm>
            <a:off x="768350" y="510836"/>
            <a:ext cx="7289800" cy="1498600"/>
          </a:xfrm>
        </p:spPr>
        <p:txBody>
          <a:bodyPr/>
          <a:lstStyle/>
          <a:p>
            <a:r>
              <a:rPr lang="en-US" dirty="0"/>
              <a:t>Directions:</a:t>
            </a:r>
          </a:p>
        </p:txBody>
      </p:sp>
      <p:sp>
        <p:nvSpPr>
          <p:cNvPr id="3" name="Text Placeholder 2">
            <a:extLst>
              <a:ext uri="{FF2B5EF4-FFF2-40B4-BE49-F238E27FC236}">
                <a16:creationId xmlns:a16="http://schemas.microsoft.com/office/drawing/2014/main" id="{C056A8AD-BA82-364F-B625-9AC9308EE0B1}"/>
              </a:ext>
            </a:extLst>
          </p:cNvPr>
          <p:cNvSpPr>
            <a:spLocks noGrp="1"/>
          </p:cNvSpPr>
          <p:nvPr>
            <p:ph type="body" idx="1"/>
          </p:nvPr>
        </p:nvSpPr>
        <p:spPr>
          <a:xfrm>
            <a:off x="299803" y="1588958"/>
            <a:ext cx="8364511" cy="5269042"/>
          </a:xfrm>
        </p:spPr>
        <p:txBody>
          <a:bodyPr/>
          <a:lstStyle/>
          <a:p>
            <a:r>
              <a:rPr lang="en-US" sz="1800" b="1" i="1" u="sng" dirty="0"/>
              <a:t>Part 1:</a:t>
            </a:r>
            <a:r>
              <a:rPr lang="en-US" sz="1800" b="1" i="1" dirty="0"/>
              <a:t> With a group of no more than three, use the information from the video, the Citizenship Test, and notes, to answer the following questions </a:t>
            </a:r>
            <a:endParaRPr lang="en-US" sz="1800" dirty="0"/>
          </a:p>
          <a:p>
            <a:pPr marL="444500" lvl="0" indent="-342900">
              <a:buFont typeface="+mj-lt"/>
              <a:buAutoNum type="arabicPeriod"/>
            </a:pPr>
            <a:r>
              <a:rPr lang="en-US" sz="1600" dirty="0"/>
              <a:t>Describe the basic requirements to become a U.S. citizen.</a:t>
            </a:r>
          </a:p>
          <a:p>
            <a:pPr marL="444500" lvl="0" indent="-342900">
              <a:buFont typeface="+mj-lt"/>
              <a:buAutoNum type="arabicPeriod"/>
            </a:pPr>
            <a:r>
              <a:rPr lang="en-US" sz="1600" dirty="0"/>
              <a:t>Explain how the process to become a U.S. citizen has changed over time.</a:t>
            </a:r>
          </a:p>
          <a:p>
            <a:pPr marL="444500" lvl="0" indent="-342900">
              <a:buFont typeface="+mj-lt"/>
              <a:buAutoNum type="arabicPeriod"/>
            </a:pPr>
            <a:r>
              <a:rPr lang="en-US" sz="1600" dirty="0"/>
              <a:t>Do you think the questions presented on the exam are appropriate? Explain your reasoning and any changes you would make</a:t>
            </a:r>
          </a:p>
          <a:p>
            <a:pPr marL="444500" lvl="0" indent="-342900">
              <a:buFont typeface="+mj-lt"/>
              <a:buAutoNum type="arabicPeriod"/>
            </a:pPr>
            <a:endParaRPr lang="en-US" sz="1600" dirty="0"/>
          </a:p>
          <a:p>
            <a:r>
              <a:rPr lang="en-US" sz="1800" b="1" i="1" u="sng" dirty="0"/>
              <a:t>Part 2:</a:t>
            </a:r>
            <a:r>
              <a:rPr lang="en-US" sz="1800" b="1" i="1" dirty="0"/>
              <a:t> Complete the Citizenship Pamphlet posted </a:t>
            </a:r>
            <a:r>
              <a:rPr lang="en-US" sz="1800" b="1" i="1" u="sng" dirty="0"/>
              <a:t>on my website</a:t>
            </a:r>
            <a:endParaRPr lang="en-US" sz="1800" dirty="0"/>
          </a:p>
          <a:p>
            <a:pPr>
              <a:buFont typeface="Arial" panose="020B0604020202020204" pitchFamily="34" charset="0"/>
              <a:buChar char="•"/>
            </a:pPr>
            <a:r>
              <a:rPr lang="en-US" sz="1600" i="1" dirty="0"/>
              <a:t>If you want to do something other than a pamphlet/booklet that is fine Just approve it with me first  </a:t>
            </a:r>
            <a:endParaRPr lang="en-US" sz="1600" dirty="0"/>
          </a:p>
          <a:p>
            <a:pPr>
              <a:buFont typeface="Arial" panose="020B0604020202020204" pitchFamily="34" charset="0"/>
              <a:buChar char="•"/>
            </a:pPr>
            <a:r>
              <a:rPr lang="en-US" sz="1600" i="1" dirty="0"/>
              <a:t>Acceptable alternatives: Children’s story, infographic, poster, etc. </a:t>
            </a:r>
            <a:endParaRPr lang="en-US" sz="1600" dirty="0"/>
          </a:p>
          <a:p>
            <a:pPr>
              <a:buFont typeface="Arial" panose="020B0604020202020204" pitchFamily="34" charset="0"/>
              <a:buChar char="•"/>
            </a:pPr>
            <a:r>
              <a:rPr lang="en-US" sz="1600" dirty="0"/>
              <a:t>You are not allowed to do any form of slide presentation </a:t>
            </a:r>
          </a:p>
          <a:p>
            <a:endParaRPr lang="en-US" sz="1600" dirty="0"/>
          </a:p>
        </p:txBody>
      </p:sp>
    </p:spTree>
    <p:extLst>
      <p:ext uri="{BB962C8B-B14F-4D97-AF65-F5344CB8AC3E}">
        <p14:creationId xmlns:p14="http://schemas.microsoft.com/office/powerpoint/2010/main" val="1536481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1"/>
          <p:cNvSpPr txBox="1">
            <a:spLocks noGrp="1"/>
          </p:cNvSpPr>
          <p:nvPr>
            <p:ph type="title"/>
          </p:nvPr>
        </p:nvSpPr>
        <p:spPr>
          <a:xfrm>
            <a:off x="768350" y="585787"/>
            <a:ext cx="7289700" cy="1498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u="sng" dirty="0">
                <a:solidFill>
                  <a:schemeClr val="hlink"/>
                </a:solidFill>
                <a:hlinkClick r:id="rId3"/>
              </a:rPr>
              <a:t>https://www.c-span.org/classroom/document/?1080</a:t>
            </a:r>
            <a:r>
              <a:rPr lang="en-US" dirty="0"/>
              <a:t> </a:t>
            </a:r>
            <a:endParaRPr dirty="0"/>
          </a:p>
        </p:txBody>
      </p:sp>
      <p:sp>
        <p:nvSpPr>
          <p:cNvPr id="84" name="Google Shape;84;p11"/>
          <p:cNvSpPr txBox="1">
            <a:spLocks noGrp="1"/>
          </p:cNvSpPr>
          <p:nvPr>
            <p:ph type="body" idx="1"/>
          </p:nvPr>
        </p:nvSpPr>
        <p:spPr>
          <a:xfrm>
            <a:off x="107700" y="2735300"/>
            <a:ext cx="8928600" cy="1638600"/>
          </a:xfrm>
          <a:prstGeom prst="rect">
            <a:avLst/>
          </a:prstGeom>
        </p:spPr>
        <p:txBody>
          <a:bodyPr spcFirstLastPara="1" wrap="square" lIns="45700" tIns="45700" rIns="45700" bIns="45700" anchor="t" anchorCtr="0">
            <a:noAutofit/>
          </a:bodyPr>
          <a:lstStyle/>
          <a:p>
            <a:pPr marL="457200" lvl="0" indent="0" algn="l" rtl="0">
              <a:spcBef>
                <a:spcPts val="1200"/>
              </a:spcBef>
              <a:spcAft>
                <a:spcPts val="0"/>
              </a:spcAft>
              <a:buNone/>
            </a:pPr>
            <a:r>
              <a:rPr lang="en-US"/>
              <a:t>Things to consider </a:t>
            </a:r>
            <a:endParaRPr/>
          </a:p>
          <a:p>
            <a:pPr marL="457200" lvl="0" indent="0" algn="l" rtl="0">
              <a:spcBef>
                <a:spcPts val="1200"/>
              </a:spcBef>
              <a:spcAft>
                <a:spcPts val="0"/>
              </a:spcAft>
              <a:buNone/>
            </a:pPr>
            <a:r>
              <a:rPr lang="en-US"/>
              <a:t>What are the basic requirements to become a U.S. citizen.</a:t>
            </a:r>
            <a:endParaRPr/>
          </a:p>
          <a:p>
            <a:pPr marL="457200" lvl="0" indent="0" algn="l" rtl="0">
              <a:spcBef>
                <a:spcPts val="1200"/>
              </a:spcBef>
              <a:spcAft>
                <a:spcPts val="0"/>
              </a:spcAft>
              <a:buNone/>
            </a:pPr>
            <a:r>
              <a:rPr lang="en-US"/>
              <a:t>How the process to become a U.S. citizen has changed over time.</a:t>
            </a:r>
            <a:endParaRPr/>
          </a:p>
          <a:p>
            <a:pPr marL="0" lvl="0" indent="0" algn="l" rtl="0">
              <a:spcBef>
                <a:spcPts val="1200"/>
              </a:spcBef>
              <a:spcAft>
                <a:spcPts val="2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2"/>
          <p:cNvSpPr txBox="1">
            <a:spLocks noGrp="1"/>
          </p:cNvSpPr>
          <p:nvPr>
            <p:ph type="title"/>
          </p:nvPr>
        </p:nvSpPr>
        <p:spPr>
          <a:xfrm>
            <a:off x="768350" y="585787"/>
            <a:ext cx="7289700" cy="1498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US Citizenship Test </a:t>
            </a:r>
            <a:endParaRPr/>
          </a:p>
        </p:txBody>
      </p:sp>
      <p:sp>
        <p:nvSpPr>
          <p:cNvPr id="91" name="Google Shape;91;p12"/>
          <p:cNvSpPr txBox="1"/>
          <p:nvPr/>
        </p:nvSpPr>
        <p:spPr>
          <a:xfrm>
            <a:off x="513375" y="2814300"/>
            <a:ext cx="8332200" cy="2066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3600" u="sng">
                <a:solidFill>
                  <a:schemeClr val="hlink"/>
                </a:solidFill>
                <a:hlinkClick r:id="rId3"/>
              </a:rPr>
              <a:t>https://drive.google.com/file/d/1iNn4Tgg6r_ohGDT0KjiqhtREBNNLUw0R/view?usp=sharing</a:t>
            </a:r>
            <a:r>
              <a:rPr lang="en-US" sz="3600"/>
              <a:t> </a:t>
            </a:r>
            <a:endParaRPr sz="3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4"/>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D0D0D"/>
              </a:buClr>
              <a:buSzPts val="4400"/>
              <a:buFont typeface="Questrial"/>
              <a:buNone/>
            </a:pPr>
            <a:r>
              <a:rPr lang="en-US" sz="4400" b="0" i="0" u="none" strike="noStrike" cap="none">
                <a:solidFill>
                  <a:srgbClr val="0D0D0D"/>
                </a:solidFill>
                <a:latin typeface="Questrial"/>
                <a:ea typeface="Questrial"/>
                <a:cs typeface="Questrial"/>
                <a:sym typeface="Questrial"/>
              </a:rPr>
              <a:t>14</a:t>
            </a:r>
            <a:r>
              <a:rPr lang="en-US" sz="4400" b="0" i="0" u="none" strike="noStrike" cap="none" baseline="30000">
                <a:solidFill>
                  <a:srgbClr val="0D0D0D"/>
                </a:solidFill>
                <a:latin typeface="Questrial"/>
                <a:ea typeface="Questrial"/>
                <a:cs typeface="Questrial"/>
                <a:sym typeface="Questrial"/>
              </a:rPr>
              <a:t>TH</a:t>
            </a:r>
            <a:r>
              <a:rPr lang="en-US" sz="4400" b="0" i="0" u="none" strike="noStrike" cap="none">
                <a:solidFill>
                  <a:srgbClr val="0D0D0D"/>
                </a:solidFill>
                <a:latin typeface="Questrial"/>
                <a:ea typeface="Questrial"/>
                <a:cs typeface="Questrial"/>
                <a:sym typeface="Questrial"/>
              </a:rPr>
              <a:t> AMENDMENT</a:t>
            </a:r>
            <a:endParaRPr/>
          </a:p>
        </p:txBody>
      </p:sp>
      <p:sp>
        <p:nvSpPr>
          <p:cNvPr id="104" name="Google Shape;104;p14"/>
          <p:cNvSpPr txBox="1">
            <a:spLocks noGrp="1"/>
          </p:cNvSpPr>
          <p:nvPr>
            <p:ph type="body" idx="1"/>
          </p:nvPr>
        </p:nvSpPr>
        <p:spPr>
          <a:xfrm>
            <a:off x="609600" y="1600200"/>
            <a:ext cx="6553200" cy="4114800"/>
          </a:xfrm>
          <a:prstGeom prst="rect">
            <a:avLst/>
          </a:prstGeom>
          <a:noFill/>
          <a:ln>
            <a:noFill/>
          </a:ln>
        </p:spPr>
        <p:txBody>
          <a:bodyPr spcFirstLastPara="1" wrap="square" lIns="45700" tIns="45700" rIns="45700" bIns="45700" anchor="t" anchorCtr="0">
            <a:noAutofit/>
          </a:bodyPr>
          <a:lstStyle/>
          <a:p>
            <a:pPr marL="90487" marR="0" lvl="0" indent="-90487" algn="l" rtl="0">
              <a:lnSpc>
                <a:spcPct val="90000"/>
              </a:lnSpc>
              <a:spcBef>
                <a:spcPts val="0"/>
              </a:spcBef>
              <a:spcAft>
                <a:spcPts val="0"/>
              </a:spcAft>
              <a:buClr>
                <a:schemeClr val="accent1"/>
              </a:buClr>
              <a:buSzPts val="2800"/>
              <a:buFont typeface="Questrial"/>
              <a:buNone/>
            </a:pPr>
            <a:r>
              <a:rPr lang="en-US" sz="2800" b="0" i="0" u="none">
                <a:solidFill>
                  <a:schemeClr val="dk1"/>
                </a:solidFill>
                <a:latin typeface="Questrial"/>
                <a:ea typeface="Questrial"/>
                <a:cs typeface="Questrial"/>
                <a:sym typeface="Questrial"/>
              </a:rPr>
              <a:t>	I live in North Carolina and in the United states. Am I a citizen of both places?</a:t>
            </a:r>
            <a:endParaRPr/>
          </a:p>
          <a:p>
            <a:pPr marL="90487" marR="0" lvl="0" indent="-90487" algn="l" rtl="0">
              <a:lnSpc>
                <a:spcPct val="90000"/>
              </a:lnSpc>
              <a:spcBef>
                <a:spcPts val="1400"/>
              </a:spcBef>
              <a:spcAft>
                <a:spcPts val="0"/>
              </a:spcAft>
              <a:buClr>
                <a:schemeClr val="accent1"/>
              </a:buClr>
              <a:buSzPts val="2800"/>
              <a:buFont typeface="Questrial"/>
              <a:buNone/>
            </a:pPr>
            <a:r>
              <a:rPr lang="en-US" sz="2800" b="0" i="0" u="none">
                <a:solidFill>
                  <a:schemeClr val="dk1"/>
                </a:solidFill>
                <a:latin typeface="Questrial"/>
                <a:ea typeface="Questrial"/>
                <a:cs typeface="Questrial"/>
                <a:sym typeface="Questrial"/>
              </a:rPr>
              <a:t>			</a:t>
            </a:r>
            <a:endParaRPr/>
          </a:p>
        </p:txBody>
      </p:sp>
      <p:sp>
        <p:nvSpPr>
          <p:cNvPr id="105" name="Google Shape;105;p14"/>
          <p:cNvSpPr txBox="1"/>
          <p:nvPr/>
        </p:nvSpPr>
        <p:spPr>
          <a:xfrm>
            <a:off x="2895600" y="4495800"/>
            <a:ext cx="5791200" cy="1187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Answer: The 14</a:t>
            </a:r>
            <a:r>
              <a:rPr lang="en-US" sz="2400" b="1" i="0" u="none" baseline="30000">
                <a:solidFill>
                  <a:schemeClr val="dk1"/>
                </a:solidFill>
                <a:latin typeface="Arial"/>
                <a:ea typeface="Arial"/>
                <a:cs typeface="Arial"/>
                <a:sym typeface="Arial"/>
              </a:rPr>
              <a:t>th</a:t>
            </a:r>
            <a:r>
              <a:rPr lang="en-US" sz="2400" b="1" i="0" u="none">
                <a:solidFill>
                  <a:schemeClr val="dk1"/>
                </a:solidFill>
                <a:latin typeface="Arial"/>
                <a:ea typeface="Arial"/>
                <a:cs typeface="Arial"/>
                <a:sym typeface="Arial"/>
              </a:rPr>
              <a:t> Amendment says you are!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xEl>
                                              <p:pRg st="0" end="0"/>
                                            </p:txEl>
                                          </p:spTgt>
                                        </p:tgtEl>
                                        <p:attrNameLst>
                                          <p:attrName>style.visibility</p:attrName>
                                        </p:attrNameLst>
                                      </p:cBhvr>
                                      <p:to>
                                        <p:strVal val="visible"/>
                                      </p:to>
                                    </p:set>
                                    <p:animEffect transition="in" filter="fade">
                                      <p:cBhvr>
                                        <p:cTn id="7" dur="500"/>
                                        <p:tgtEl>
                                          <p:spTgt spid="1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4">
                                            <p:txEl>
                                              <p:pRg st="1" end="1"/>
                                            </p:txEl>
                                          </p:spTgt>
                                        </p:tgtEl>
                                        <p:attrNameLst>
                                          <p:attrName>style.visibility</p:attrName>
                                        </p:attrNameLst>
                                      </p:cBhvr>
                                      <p:to>
                                        <p:strVal val="visible"/>
                                      </p:to>
                                    </p:set>
                                    <p:animEffect transition="in" filter="fade">
                                      <p:cBhvr>
                                        <p:cTn id="12" dur="500"/>
                                        <p:tgtEl>
                                          <p:spTgt spid="1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5">
                                            <p:txEl>
                                              <p:pRg st="0" end="0"/>
                                            </p:txEl>
                                          </p:spTgt>
                                        </p:tgtEl>
                                        <p:attrNameLst>
                                          <p:attrName>style.visibility</p:attrName>
                                        </p:attrNameLst>
                                      </p:cBhvr>
                                      <p:to>
                                        <p:strVal val="visible"/>
                                      </p:to>
                                    </p:set>
                                    <p:anim calcmode="lin" valueType="num">
                                      <p:cBhvr additive="base">
                                        <p:cTn id="17" dur="1500"/>
                                        <p:tgtEl>
                                          <p:spTgt spid="10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D0D0D"/>
              </a:buClr>
              <a:buSzPts val="4400"/>
              <a:buFont typeface="Questrial"/>
              <a:buNone/>
            </a:pPr>
            <a:r>
              <a:rPr lang="en-US" sz="4400" b="0" i="0" u="none" strike="noStrike" cap="none">
                <a:solidFill>
                  <a:srgbClr val="0D0D0D"/>
                </a:solidFill>
                <a:latin typeface="Questrial"/>
                <a:ea typeface="Questrial"/>
                <a:cs typeface="Questrial"/>
                <a:sym typeface="Questrial"/>
              </a:rPr>
              <a:t>CITIZENSHIP BY BIRTH</a:t>
            </a:r>
            <a:endParaRPr/>
          </a:p>
        </p:txBody>
      </p:sp>
      <p:sp>
        <p:nvSpPr>
          <p:cNvPr id="111" name="Google Shape;111;p15"/>
          <p:cNvSpPr txBox="1">
            <a:spLocks noGrp="1"/>
          </p:cNvSpPr>
          <p:nvPr>
            <p:ph type="body" idx="1"/>
          </p:nvPr>
        </p:nvSpPr>
        <p:spPr>
          <a:xfrm>
            <a:off x="685800" y="1981200"/>
            <a:ext cx="3810000" cy="4114800"/>
          </a:xfrm>
          <a:prstGeom prst="rect">
            <a:avLst/>
          </a:prstGeom>
          <a:noFill/>
          <a:ln>
            <a:noFill/>
          </a:ln>
        </p:spPr>
        <p:txBody>
          <a:bodyPr spcFirstLastPara="1" wrap="square" lIns="45700" tIns="45700" rIns="45700" bIns="45700" anchor="t" anchorCtr="0">
            <a:noAutofit/>
          </a:bodyPr>
          <a:lstStyle/>
          <a:p>
            <a:pPr marL="90487" marR="0" lvl="0" indent="-90487" algn="l" rtl="0">
              <a:lnSpc>
                <a:spcPct val="90000"/>
              </a:lnSpc>
              <a:spcBef>
                <a:spcPts val="0"/>
              </a:spcBef>
              <a:spcAft>
                <a:spcPts val="0"/>
              </a:spcAft>
              <a:buClr>
                <a:schemeClr val="accent1"/>
              </a:buClr>
              <a:buSzPts val="2800"/>
              <a:buFont typeface="Questrial"/>
              <a:buNone/>
            </a:pPr>
            <a:r>
              <a:rPr lang="en-US" sz="2800" b="0" i="0" u="none">
                <a:solidFill>
                  <a:schemeClr val="dk1"/>
                </a:solidFill>
                <a:latin typeface="Questrial"/>
                <a:ea typeface="Questrial"/>
                <a:cs typeface="Questrial"/>
                <a:sym typeface="Questrial"/>
              </a:rPr>
              <a:t>~Must be born in the 50 states or D.C.</a:t>
            </a:r>
            <a:endParaRPr/>
          </a:p>
          <a:p>
            <a:pPr marL="90487" marR="0" lvl="0" indent="-90487" algn="l" rtl="0">
              <a:lnSpc>
                <a:spcPct val="90000"/>
              </a:lnSpc>
              <a:spcBef>
                <a:spcPts val="1400"/>
              </a:spcBef>
              <a:spcAft>
                <a:spcPts val="0"/>
              </a:spcAft>
              <a:buClr>
                <a:schemeClr val="accent1"/>
              </a:buClr>
              <a:buSzPts val="2800"/>
              <a:buFont typeface="Questrial"/>
              <a:buNone/>
            </a:pPr>
            <a:r>
              <a:rPr lang="en-US" sz="2800" b="0" i="0" u="none">
                <a:solidFill>
                  <a:schemeClr val="dk1"/>
                </a:solidFill>
                <a:latin typeface="Questrial"/>
                <a:ea typeface="Questrial"/>
                <a:cs typeface="Questrial"/>
                <a:sym typeface="Questrial"/>
              </a:rPr>
              <a:t>~Can be born in an American territory such as Guam or Puerto Rico</a:t>
            </a:r>
            <a:endParaRPr/>
          </a:p>
          <a:p>
            <a:pPr marL="90487" marR="0" lvl="0" indent="-90487" algn="l" rtl="0">
              <a:lnSpc>
                <a:spcPct val="90000"/>
              </a:lnSpc>
              <a:spcBef>
                <a:spcPts val="1400"/>
              </a:spcBef>
              <a:spcAft>
                <a:spcPts val="0"/>
              </a:spcAft>
              <a:buClr>
                <a:schemeClr val="accent1"/>
              </a:buClr>
              <a:buSzPts val="2800"/>
              <a:buFont typeface="Questrial"/>
              <a:buNone/>
            </a:pPr>
            <a:endParaRPr sz="2800" b="0" i="0" u="none">
              <a:solidFill>
                <a:schemeClr val="dk1"/>
              </a:solidFill>
              <a:latin typeface="Questrial"/>
              <a:ea typeface="Questrial"/>
              <a:cs typeface="Questrial"/>
              <a:sym typeface="Questrial"/>
            </a:endParaRPr>
          </a:p>
          <a:p>
            <a:pPr marL="90488" marR="0" lvl="0" indent="0" algn="l" rtl="0">
              <a:lnSpc>
                <a:spcPct val="90000"/>
              </a:lnSpc>
              <a:spcBef>
                <a:spcPts val="1400"/>
              </a:spcBef>
              <a:spcAft>
                <a:spcPts val="0"/>
              </a:spcAft>
              <a:buClr>
                <a:schemeClr val="accent1"/>
              </a:buClr>
              <a:buSzPts val="2800"/>
              <a:buFont typeface="Questrial"/>
              <a:buNone/>
            </a:pPr>
            <a:endParaRPr sz="2800" b="0" i="0" u="none">
              <a:solidFill>
                <a:schemeClr val="dk1"/>
              </a:solidFill>
              <a:latin typeface="Questrial"/>
              <a:ea typeface="Questrial"/>
              <a:cs typeface="Questrial"/>
              <a:sym typeface="Questrial"/>
            </a:endParaRPr>
          </a:p>
        </p:txBody>
      </p:sp>
      <p:pic>
        <p:nvPicPr>
          <p:cNvPr id="112" name="Google Shape;112;p15" descr="baby%20girl%20clip"/>
          <p:cNvPicPr preferRelativeResize="0">
            <a:picLocks noGrp="1"/>
          </p:cNvPicPr>
          <p:nvPr>
            <p:ph type="body" idx="1"/>
          </p:nvPr>
        </p:nvPicPr>
        <p:blipFill rotWithShape="1">
          <a:blip r:embed="rId3">
            <a:alphaModFix/>
          </a:blip>
          <a:srcRect/>
          <a:stretch/>
        </p:blipFill>
        <p:spPr>
          <a:xfrm>
            <a:off x="5486400" y="1981200"/>
            <a:ext cx="2438400" cy="3657600"/>
          </a:xfrm>
          <a:prstGeom prst="rect">
            <a:avLst/>
          </a:prstGeom>
          <a:noFill/>
          <a:ln>
            <a:noFill/>
          </a:ln>
        </p:spPr>
      </p:pic>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6"/>
          <p:cNvSpPr txBox="1">
            <a:spLocks noGrp="1"/>
          </p:cNvSpPr>
          <p:nvPr>
            <p:ph type="title"/>
          </p:nvPr>
        </p:nvSpPr>
        <p:spPr>
          <a:xfrm>
            <a:off x="592823" y="198875"/>
            <a:ext cx="8234400" cy="5763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D0D0D"/>
              </a:buClr>
              <a:buSzPts val="4000"/>
              <a:buFont typeface="Questrial"/>
              <a:buNone/>
            </a:pPr>
            <a:r>
              <a:rPr lang="en-US" sz="4000" b="0" i="0" u="none" strike="noStrike" cap="none">
                <a:solidFill>
                  <a:srgbClr val="0D0D0D"/>
                </a:solidFill>
                <a:latin typeface="Questrial"/>
                <a:ea typeface="Questrial"/>
                <a:cs typeface="Questrial"/>
                <a:sym typeface="Questrial"/>
              </a:rPr>
              <a:t>THE NATURALIZATION PROCESS</a:t>
            </a:r>
            <a:endParaRPr/>
          </a:p>
        </p:txBody>
      </p:sp>
      <p:sp>
        <p:nvSpPr>
          <p:cNvPr id="118" name="Google Shape;118;p16"/>
          <p:cNvSpPr txBox="1">
            <a:spLocks noGrp="1"/>
          </p:cNvSpPr>
          <p:nvPr>
            <p:ph type="body" idx="1"/>
          </p:nvPr>
        </p:nvSpPr>
        <p:spPr>
          <a:xfrm>
            <a:off x="186350" y="1202025"/>
            <a:ext cx="8889300" cy="5106900"/>
          </a:xfrm>
          <a:prstGeom prst="rect">
            <a:avLst/>
          </a:prstGeom>
          <a:noFill/>
          <a:ln>
            <a:noFill/>
          </a:ln>
        </p:spPr>
        <p:txBody>
          <a:bodyPr spcFirstLastPara="1" wrap="square" lIns="45700" tIns="45700" rIns="45700" bIns="45700" anchor="t" anchorCtr="0">
            <a:noAutofit/>
          </a:bodyPr>
          <a:lstStyle/>
          <a:p>
            <a:pPr marL="90487" marR="0" lvl="0" indent="-90487" algn="l" rtl="0">
              <a:lnSpc>
                <a:spcPct val="90000"/>
              </a:lnSpc>
              <a:spcBef>
                <a:spcPts val="0"/>
              </a:spcBef>
              <a:spcAft>
                <a:spcPts val="0"/>
              </a:spcAft>
              <a:buClr>
                <a:schemeClr val="accent1"/>
              </a:buClr>
              <a:buSzPts val="3600"/>
              <a:buFont typeface="Questrial"/>
              <a:buNone/>
            </a:pPr>
            <a:r>
              <a:rPr lang="en-US" sz="3600" b="0" i="0" u="none">
                <a:solidFill>
                  <a:srgbClr val="FF0000"/>
                </a:solidFill>
                <a:latin typeface="Questrial"/>
                <a:ea typeface="Questrial"/>
                <a:cs typeface="Questrial"/>
                <a:sym typeface="Questrial"/>
              </a:rPr>
              <a:t>Residency Requirements:</a:t>
            </a:r>
            <a:endParaRPr/>
          </a:p>
          <a:p>
            <a:pPr marL="90487" marR="0" lvl="0" indent="-177800" algn="l" rtl="0">
              <a:lnSpc>
                <a:spcPct val="90000"/>
              </a:lnSpc>
              <a:spcBef>
                <a:spcPts val="1400"/>
              </a:spcBef>
              <a:spcAft>
                <a:spcPts val="0"/>
              </a:spcAft>
              <a:buClr>
                <a:schemeClr val="accent1"/>
              </a:buClr>
              <a:buSzPts val="2800"/>
              <a:buFont typeface="Arial"/>
              <a:buChar char="•"/>
            </a:pPr>
            <a:r>
              <a:rPr lang="en-US" sz="2800" b="0" i="0" u="none">
                <a:solidFill>
                  <a:schemeClr val="dk1"/>
                </a:solidFill>
                <a:latin typeface="Questrial"/>
                <a:ea typeface="Questrial"/>
                <a:cs typeface="Questrial"/>
                <a:sym typeface="Questrial"/>
              </a:rPr>
              <a:t>Most </a:t>
            </a:r>
            <a:r>
              <a:rPr lang="en-US" sz="2800"/>
              <a:t>undocumented citizens</a:t>
            </a:r>
            <a:r>
              <a:rPr lang="en-US" sz="2800" b="0" i="0" u="none">
                <a:solidFill>
                  <a:schemeClr val="dk1"/>
                </a:solidFill>
                <a:latin typeface="Questrial"/>
                <a:ea typeface="Questrial"/>
                <a:cs typeface="Questrial"/>
                <a:sym typeface="Questrial"/>
              </a:rPr>
              <a:t> must live in the United States for at least five years. If an alien is married to a citizen they only have to wait three years.</a:t>
            </a:r>
            <a:endParaRPr/>
          </a:p>
          <a:p>
            <a:pPr marL="90487" marR="0" lvl="0" indent="-177800" algn="l" rtl="0">
              <a:lnSpc>
                <a:spcPct val="90000"/>
              </a:lnSpc>
              <a:spcBef>
                <a:spcPts val="1400"/>
              </a:spcBef>
              <a:spcAft>
                <a:spcPts val="0"/>
              </a:spcAft>
              <a:buClr>
                <a:schemeClr val="accent1"/>
              </a:buClr>
              <a:buSzPts val="2800"/>
              <a:buFont typeface="Arial"/>
              <a:buChar char="•"/>
            </a:pPr>
            <a:r>
              <a:rPr lang="en-US" sz="2800" b="0" i="0" u="none">
                <a:solidFill>
                  <a:schemeClr val="dk1"/>
                </a:solidFill>
                <a:latin typeface="Questrial"/>
                <a:ea typeface="Questrial"/>
                <a:cs typeface="Questrial"/>
                <a:sym typeface="Questrial"/>
              </a:rPr>
              <a:t>If you have reached the age of 18 years old, and have lived in the state where you seek naturalization for at least three months you may file for citizenship.</a:t>
            </a:r>
            <a:endParaRPr/>
          </a:p>
          <a:p>
            <a:pPr marL="90487" marR="0" lvl="0" indent="-90487" algn="l" rtl="0">
              <a:lnSpc>
                <a:spcPct val="90000"/>
              </a:lnSpc>
              <a:spcBef>
                <a:spcPts val="1400"/>
              </a:spcBef>
              <a:spcAft>
                <a:spcPts val="0"/>
              </a:spcAft>
              <a:buClr>
                <a:schemeClr val="accent1"/>
              </a:buClr>
              <a:buSzPts val="2800"/>
              <a:buFont typeface="Questrial"/>
              <a:buNone/>
            </a:pPr>
            <a:endParaRPr sz="2800" b="0" i="0" u="none">
              <a:solidFill>
                <a:schemeClr val="dk1"/>
              </a:solidFill>
              <a:latin typeface="Questrial"/>
              <a:ea typeface="Questrial"/>
              <a:cs typeface="Questrial"/>
              <a:sym typeface="Questrial"/>
            </a:endParaRPr>
          </a:p>
          <a:p>
            <a:pPr marL="90487" marR="0" lvl="0" indent="0" algn="l" rtl="0">
              <a:lnSpc>
                <a:spcPct val="90000"/>
              </a:lnSpc>
              <a:spcBef>
                <a:spcPts val="1400"/>
              </a:spcBef>
              <a:spcAft>
                <a:spcPts val="0"/>
              </a:spcAft>
              <a:buClr>
                <a:schemeClr val="accent1"/>
              </a:buClr>
              <a:buSzPts val="2800"/>
              <a:buFont typeface="Questrial"/>
              <a:buNone/>
            </a:pPr>
            <a:endParaRPr sz="2800" b="0" i="0" u="none">
              <a:solidFill>
                <a:schemeClr val="dk1"/>
              </a:solidFill>
              <a:latin typeface="Questrial"/>
              <a:ea typeface="Questrial"/>
              <a:cs typeface="Questrial"/>
              <a:sym typeface="Questrial"/>
            </a:endParaRPr>
          </a:p>
          <a:p>
            <a:pPr marL="90488" marR="0" lvl="0" indent="0" algn="l" rtl="0">
              <a:lnSpc>
                <a:spcPct val="90000"/>
              </a:lnSpc>
              <a:spcBef>
                <a:spcPts val="1400"/>
              </a:spcBef>
              <a:spcAft>
                <a:spcPts val="0"/>
              </a:spcAft>
              <a:buClr>
                <a:schemeClr val="accent1"/>
              </a:buClr>
              <a:buSzPts val="2800"/>
              <a:buFont typeface="Questrial"/>
              <a:buNone/>
            </a:pPr>
            <a:endParaRPr sz="2800" b="0" i="0" u="none">
              <a:solidFill>
                <a:schemeClr val="dk1"/>
              </a:solidFill>
              <a:latin typeface="Questrial"/>
              <a:ea typeface="Questrial"/>
              <a:cs typeface="Questrial"/>
              <a:sym typeface="Questrial"/>
            </a:endParaRPr>
          </a:p>
        </p:txBody>
      </p:sp>
      <p:pic>
        <p:nvPicPr>
          <p:cNvPr id="119" name="Google Shape;119;p16" descr="http://upload.wikimedia.org/wikipedia/commons/2/22/Belton_House_2006_Giano.jpg"/>
          <p:cNvPicPr preferRelativeResize="0"/>
          <p:nvPr/>
        </p:nvPicPr>
        <p:blipFill rotWithShape="1">
          <a:blip r:embed="rId3">
            <a:alphaModFix/>
          </a:blip>
          <a:srcRect/>
          <a:stretch/>
        </p:blipFill>
        <p:spPr>
          <a:xfrm>
            <a:off x="86150" y="4777000"/>
            <a:ext cx="3352802" cy="1984374"/>
          </a:xfrm>
          <a:prstGeom prst="rect">
            <a:avLst/>
          </a:prstGeom>
          <a:noFill/>
          <a:ln>
            <a:noFill/>
          </a:ln>
        </p:spPr>
      </p:pic>
      <p:pic>
        <p:nvPicPr>
          <p:cNvPr id="120" name="Google Shape;120;p16"/>
          <p:cNvPicPr preferRelativeResize="0"/>
          <p:nvPr/>
        </p:nvPicPr>
        <p:blipFill rotWithShape="1">
          <a:blip r:embed="rId4">
            <a:alphaModFix/>
          </a:blip>
          <a:srcRect/>
          <a:stretch/>
        </p:blipFill>
        <p:spPr>
          <a:xfrm>
            <a:off x="6762762" y="4807163"/>
            <a:ext cx="2381250" cy="1924050"/>
          </a:xfrm>
          <a:prstGeom prst="rect">
            <a:avLst/>
          </a:prstGeom>
          <a:noFill/>
          <a:ln>
            <a:noFill/>
          </a:ln>
        </p:spPr>
      </p:pic>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7"/>
          <p:cNvSpPr txBox="1">
            <a:spLocks noGrp="1"/>
          </p:cNvSpPr>
          <p:nvPr>
            <p:ph type="title"/>
          </p:nvPr>
        </p:nvSpPr>
        <p:spPr>
          <a:xfrm>
            <a:off x="99450" y="203750"/>
            <a:ext cx="8945100" cy="14985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D0D0D"/>
              </a:buClr>
              <a:buSzPts val="4400"/>
              <a:buFont typeface="Questrial"/>
              <a:buNone/>
            </a:pPr>
            <a:r>
              <a:rPr lang="en-US" sz="4400" b="0" i="0" u="none" strike="noStrike" cap="none">
                <a:solidFill>
                  <a:srgbClr val="0D0D0D"/>
                </a:solidFill>
                <a:latin typeface="Questrial"/>
                <a:ea typeface="Questrial"/>
                <a:cs typeface="Questrial"/>
                <a:sym typeface="Questrial"/>
              </a:rPr>
              <a:t>THE NATURALIZATION PROCESS</a:t>
            </a:r>
            <a:endParaRPr/>
          </a:p>
        </p:txBody>
      </p:sp>
      <p:sp>
        <p:nvSpPr>
          <p:cNvPr id="127" name="Google Shape;127;p17"/>
          <p:cNvSpPr txBox="1">
            <a:spLocks noGrp="1"/>
          </p:cNvSpPr>
          <p:nvPr>
            <p:ph type="body" idx="1"/>
          </p:nvPr>
        </p:nvSpPr>
        <p:spPr>
          <a:xfrm>
            <a:off x="191950" y="1328950"/>
            <a:ext cx="7772400" cy="4114800"/>
          </a:xfrm>
          <a:prstGeom prst="rect">
            <a:avLst/>
          </a:prstGeom>
          <a:noFill/>
          <a:ln>
            <a:noFill/>
          </a:ln>
        </p:spPr>
        <p:txBody>
          <a:bodyPr spcFirstLastPara="1" wrap="square" lIns="45700" tIns="45700" rIns="45700" bIns="45700" anchor="t" anchorCtr="0">
            <a:noAutofit/>
          </a:bodyPr>
          <a:lstStyle/>
          <a:p>
            <a:pPr marL="90487" marR="0" lvl="0" indent="-90487" algn="l" rtl="0">
              <a:lnSpc>
                <a:spcPct val="90000"/>
              </a:lnSpc>
              <a:spcBef>
                <a:spcPts val="0"/>
              </a:spcBef>
              <a:spcAft>
                <a:spcPts val="0"/>
              </a:spcAft>
              <a:buClr>
                <a:schemeClr val="accent1"/>
              </a:buClr>
              <a:buSzPts val="3200"/>
              <a:buFont typeface="Questrial"/>
              <a:buNone/>
            </a:pPr>
            <a:r>
              <a:rPr lang="en-US" sz="3200" b="0" i="0" u="none">
                <a:solidFill>
                  <a:schemeClr val="accent2"/>
                </a:solidFill>
                <a:latin typeface="Questrial"/>
                <a:ea typeface="Questrial"/>
                <a:cs typeface="Questrial"/>
                <a:sym typeface="Questrial"/>
              </a:rPr>
              <a:t>Step 1- </a:t>
            </a:r>
            <a:r>
              <a:rPr lang="en-US" sz="2400" b="0" i="0" u="none">
                <a:solidFill>
                  <a:schemeClr val="dk1"/>
                </a:solidFill>
                <a:latin typeface="Questrial"/>
                <a:ea typeface="Questrial"/>
                <a:cs typeface="Questrial"/>
                <a:sym typeface="Questrial"/>
              </a:rPr>
              <a:t>Sign statement saying that they want to become an American citizen. This is filed by with the (INS)</a:t>
            </a:r>
            <a:endParaRPr sz="2400" b="0" i="0" u="none">
              <a:solidFill>
                <a:schemeClr val="dk1"/>
              </a:solidFill>
              <a:latin typeface="Questrial"/>
              <a:ea typeface="Questrial"/>
              <a:cs typeface="Questrial"/>
              <a:sym typeface="Questrial"/>
            </a:endParaRPr>
          </a:p>
          <a:p>
            <a:pPr marL="90487" marR="0" lvl="0" indent="-90487" algn="l" rtl="0">
              <a:lnSpc>
                <a:spcPct val="90000"/>
              </a:lnSpc>
              <a:spcBef>
                <a:spcPts val="1400"/>
              </a:spcBef>
              <a:spcAft>
                <a:spcPts val="0"/>
              </a:spcAft>
              <a:buClr>
                <a:schemeClr val="accent1"/>
              </a:buClr>
              <a:buSzPts val="2400"/>
              <a:buFont typeface="Questrial"/>
              <a:buNone/>
            </a:pPr>
            <a:r>
              <a:rPr lang="en-US" sz="2400" b="0" i="0" u="none">
                <a:solidFill>
                  <a:schemeClr val="dk1"/>
                </a:solidFill>
                <a:latin typeface="Questrial"/>
                <a:ea typeface="Questrial"/>
                <a:cs typeface="Questrial"/>
                <a:sym typeface="Questrial"/>
              </a:rPr>
              <a:t>INS- Immigration and Naturalization Service, a department of the Federal Government</a:t>
            </a:r>
            <a:endParaRPr/>
          </a:p>
          <a:p>
            <a:pPr marL="90487" marR="0" lvl="0" indent="-90487" algn="l" rtl="0">
              <a:lnSpc>
                <a:spcPct val="90000"/>
              </a:lnSpc>
              <a:spcBef>
                <a:spcPts val="1400"/>
              </a:spcBef>
              <a:spcAft>
                <a:spcPts val="0"/>
              </a:spcAft>
              <a:buClr>
                <a:schemeClr val="accent1"/>
              </a:buClr>
              <a:buSzPts val="2400"/>
              <a:buFont typeface="Questrial"/>
              <a:buNone/>
            </a:pPr>
            <a:r>
              <a:rPr lang="en-US" sz="2400" b="0" i="0" u="none">
                <a:solidFill>
                  <a:schemeClr val="dk1"/>
                </a:solidFill>
                <a:latin typeface="Questrial"/>
                <a:ea typeface="Questrial"/>
                <a:cs typeface="Questrial"/>
                <a:sym typeface="Questrial"/>
              </a:rPr>
              <a:t>Paperwork filing fee: </a:t>
            </a:r>
            <a:r>
              <a:rPr lang="en-US" sz="2400" b="1" i="0" u="none">
                <a:solidFill>
                  <a:schemeClr val="dk1"/>
                </a:solidFill>
                <a:latin typeface="Questrial"/>
                <a:ea typeface="Questrial"/>
                <a:cs typeface="Questrial"/>
                <a:sym typeface="Questrial"/>
              </a:rPr>
              <a:t>$725</a:t>
            </a:r>
            <a:r>
              <a:rPr lang="en-US" sz="2400" b="0" i="0" u="none">
                <a:solidFill>
                  <a:schemeClr val="dk1"/>
                </a:solidFill>
                <a:latin typeface="Questrial"/>
                <a:ea typeface="Questrial"/>
                <a:cs typeface="Questrial"/>
                <a:sym typeface="Questrial"/>
              </a:rPr>
              <a:t>. This includes the </a:t>
            </a:r>
            <a:r>
              <a:rPr lang="en-US" sz="2400" b="1" i="0" u="none">
                <a:solidFill>
                  <a:schemeClr val="dk1"/>
                </a:solidFill>
                <a:latin typeface="Questrial"/>
                <a:ea typeface="Questrial"/>
                <a:cs typeface="Questrial"/>
                <a:sym typeface="Questrial"/>
              </a:rPr>
              <a:t>$640</a:t>
            </a:r>
            <a:r>
              <a:rPr lang="en-US" sz="2400" b="0" i="0" u="none">
                <a:solidFill>
                  <a:schemeClr val="dk1"/>
                </a:solidFill>
                <a:latin typeface="Questrial"/>
                <a:ea typeface="Questrial"/>
                <a:cs typeface="Questrial"/>
                <a:sym typeface="Questrial"/>
              </a:rPr>
              <a:t> citizenship application fees and the </a:t>
            </a:r>
            <a:r>
              <a:rPr lang="en-US" sz="2400" b="1" i="0" u="none">
                <a:solidFill>
                  <a:schemeClr val="dk1"/>
                </a:solidFill>
                <a:latin typeface="Questrial"/>
                <a:ea typeface="Questrial"/>
                <a:cs typeface="Questrial"/>
                <a:sym typeface="Questrial"/>
              </a:rPr>
              <a:t>$85</a:t>
            </a:r>
            <a:r>
              <a:rPr lang="en-US" sz="2400" b="0" i="0" u="none">
                <a:solidFill>
                  <a:schemeClr val="dk1"/>
                </a:solidFill>
                <a:latin typeface="Questrial"/>
                <a:ea typeface="Questrial"/>
                <a:cs typeface="Questrial"/>
                <a:sym typeface="Questrial"/>
              </a:rPr>
              <a:t> background check cost, also known as the biometric fee.</a:t>
            </a:r>
            <a:endParaRPr/>
          </a:p>
        </p:txBody>
      </p:sp>
      <p:pic>
        <p:nvPicPr>
          <p:cNvPr id="128" name="Google Shape;128;p17"/>
          <p:cNvPicPr preferRelativeResize="0"/>
          <p:nvPr/>
        </p:nvPicPr>
        <p:blipFill rotWithShape="1">
          <a:blip r:embed="rId3">
            <a:alphaModFix/>
          </a:blip>
          <a:srcRect/>
          <a:stretch/>
        </p:blipFill>
        <p:spPr>
          <a:xfrm>
            <a:off x="4413250" y="5114925"/>
            <a:ext cx="2628900" cy="1743075"/>
          </a:xfrm>
          <a:prstGeom prst="rect">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
                                            <p:txEl>
                                              <p:pRg st="0" end="0"/>
                                            </p:txEl>
                                          </p:spTgt>
                                        </p:tgtEl>
                                        <p:attrNameLst>
                                          <p:attrName>style.visibility</p:attrName>
                                        </p:attrNameLst>
                                      </p:cBhvr>
                                      <p:to>
                                        <p:strVal val="visible"/>
                                      </p:to>
                                    </p:set>
                                    <p:animEffect transition="in" filter="fade">
                                      <p:cBhvr>
                                        <p:cTn id="7" dur="1000"/>
                                        <p:tgtEl>
                                          <p:spTgt spid="1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7">
                                            <p:txEl>
                                              <p:pRg st="1" end="1"/>
                                            </p:txEl>
                                          </p:spTgt>
                                        </p:tgtEl>
                                        <p:attrNameLst>
                                          <p:attrName>style.visibility</p:attrName>
                                        </p:attrNameLst>
                                      </p:cBhvr>
                                      <p:to>
                                        <p:strVal val="visible"/>
                                      </p:to>
                                    </p:set>
                                    <p:animEffect transition="in" filter="fade">
                                      <p:cBhvr>
                                        <p:cTn id="12" dur="1000"/>
                                        <p:tgtEl>
                                          <p:spTgt spid="1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7">
                                            <p:txEl>
                                              <p:pRg st="2" end="2"/>
                                            </p:txEl>
                                          </p:spTgt>
                                        </p:tgtEl>
                                        <p:attrNameLst>
                                          <p:attrName>style.visibility</p:attrName>
                                        </p:attrNameLst>
                                      </p:cBhvr>
                                      <p:to>
                                        <p:strVal val="visible"/>
                                      </p:to>
                                    </p:set>
                                    <p:animEffect transition="in" filter="fade">
                                      <p:cBhvr>
                                        <p:cTn id="17" dur="1000"/>
                                        <p:tgtEl>
                                          <p:spTgt spid="1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ntegral">
  <a:themeElements>
    <a:clrScheme name="Integral">
      <a:dk1>
        <a:srgbClr val="000000"/>
      </a:dk1>
      <a:lt1>
        <a:srgbClr val="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1432</Words>
  <Application>Microsoft Macintosh PowerPoint</Application>
  <PresentationFormat>On-screen Show (4:3)</PresentationFormat>
  <Paragraphs>107</Paragraphs>
  <Slides>21</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Noto Sans Symbols</vt:lpstr>
      <vt:lpstr>Arial</vt:lpstr>
      <vt:lpstr>Questrial</vt:lpstr>
      <vt:lpstr>Times New Roman</vt:lpstr>
      <vt:lpstr>Integral</vt:lpstr>
      <vt:lpstr>Naturalization Group Project</vt:lpstr>
      <vt:lpstr>Objectives</vt:lpstr>
      <vt:lpstr>Directions:</vt:lpstr>
      <vt:lpstr>https://www.c-span.org/classroom/document/?1080 </vt:lpstr>
      <vt:lpstr>US Citizenship Test </vt:lpstr>
      <vt:lpstr>14TH AMENDMENT</vt:lpstr>
      <vt:lpstr>CITIZENSHIP BY BIRTH</vt:lpstr>
      <vt:lpstr>THE NATURALIZATION PROCESS</vt:lpstr>
      <vt:lpstr>THE NATURALIZATION PROCESS</vt:lpstr>
      <vt:lpstr>THE NATURALIZATION PROCESS</vt:lpstr>
      <vt:lpstr>THE NATURALIZATION PROCESS</vt:lpstr>
      <vt:lpstr>PowerPoint Presentation</vt:lpstr>
      <vt:lpstr>LEGAL FRAMEWORK FOR NATURALIZATION</vt:lpstr>
      <vt:lpstr>PowerPoint Presentation</vt:lpstr>
      <vt:lpstr>PART 312 OF TITLE 8, CODE OF FEDERAL REGULATIONS (8 CFR): GOVERNS THE EDUCATIONAL REQUIREMENTS FOR NATURALIZATION AND PROCEDURES FOR TESTING </vt:lpstr>
      <vt:lpstr>THE NATURALIZATION TEST</vt:lpstr>
      <vt:lpstr>ADMINISTRATION OF THE TEST</vt:lpstr>
      <vt:lpstr>SCORING GUIDELINES FOR READING TEST:  *THE OFFICER WILL ASK THE APPLICANT TO READ SENTENCES. THE APPLICANT MUST READ 1 ITEM OUT OF 3 CORRECTLY *APPLICANTS SHALL NOT BE FAILED BECAUSE OF THEIR ACCENT WHEN SPEAKING ENGLISH. A GENERAL DESCRIPTION OF HOW THE READING TEST IS SCORED:</vt:lpstr>
      <vt:lpstr>SCORING GUIDELINES FOR THE WRITING TEST:  *THE USCIS OFFICER WILL DICTATE SENTENCES TO THE APPLICANT. APPLICANTS ARE REQUIRED TO WRITE 1 ITEM OUT OF 3 CORRECTLY *APPLICANT SHALL NOT BE FAILED BECAUSE OF SPELLING, CAPITALIZATION, OR PUNCTUATION ERRORS UNLESS THE ERRORS WOULD PREVENT UNDERSTANDING THE MEANING OF THE SENTENCE. A GENERAL DESCRIPTION OF HOW THE WRITING TEST IS SCORED FOLLOWS: </vt:lpstr>
      <vt:lpstr>Additional video explaining naturalization process</vt:lpstr>
      <vt:lpstr>LOSING YOUR CITIZENSHIP?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Naturalization</dc:title>
  <cp:lastModifiedBy>Taylor Hunter</cp:lastModifiedBy>
  <cp:revision>3</cp:revision>
  <dcterms:modified xsi:type="dcterms:W3CDTF">2019-03-05T03:45:42Z</dcterms:modified>
</cp:coreProperties>
</file>