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9" r:id="rId2"/>
    <p:sldId id="260" r:id="rId3"/>
    <p:sldId id="274" r:id="rId4"/>
    <p:sldId id="258" r:id="rId5"/>
    <p:sldId id="261"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embeddedFontLst>
    <p:embeddedFont>
      <p:font typeface="Source Sans Pro" panose="020B050303040302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8"/>
    <p:restoredTop sz="94643"/>
  </p:normalViewPr>
  <p:slideViewPr>
    <p:cSldViewPr snapToGrid="0">
      <p:cViewPr varScale="1">
        <p:scale>
          <a:sx n="85" d="100"/>
          <a:sy n="85" d="100"/>
        </p:scale>
        <p:origin x="15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40c7abfaf_0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40c7abfa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440c7abfaf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440c7abfa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40f8affc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40f8affc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3f69100ea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3f69100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3B425D"/>
            </a:gs>
            <a:gs pos="30000">
              <a:srgbClr val="484F70"/>
            </a:gs>
            <a:gs pos="100000">
              <a:srgbClr val="838BAD"/>
            </a:gs>
          </a:gsLst>
          <a:lin ang="13000000" scaled="0"/>
        </a:gradFill>
        <a:effectLst/>
      </p:bgPr>
    </p:bg>
    <p:spTree>
      <p:nvGrpSpPr>
        <p:cNvPr id="1" name="Shape 20"/>
        <p:cNvGrpSpPr/>
        <p:nvPr/>
      </p:nvGrpSpPr>
      <p:grpSpPr>
        <a:xfrm>
          <a:off x="0" y="0"/>
          <a:ext cx="0" cy="0"/>
          <a:chOff x="0" y="0"/>
          <a:chExt cx="0" cy="0"/>
        </a:xfrm>
      </p:grpSpPr>
      <p:sp>
        <p:nvSpPr>
          <p:cNvPr id="21" name="Google Shape;21;p3"/>
          <p:cNvSpPr/>
          <p:nvPr/>
        </p:nvSpPr>
        <p:spPr>
          <a:xfrm>
            <a:off x="0" y="4752126"/>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22" name="Google Shape;22;p3"/>
          <p:cNvSpPr/>
          <p:nvPr/>
        </p:nvSpPr>
        <p:spPr>
          <a:xfrm>
            <a:off x="6105525" y="0"/>
            <a:ext cx="3038475" cy="6858000"/>
          </a:xfrm>
          <a:custGeom>
            <a:avLst/>
            <a:gdLst/>
            <a:ahLst/>
            <a:cxnLst/>
            <a:rect l="l" t="t" r="r" b="b"/>
            <a:pathLst>
              <a:path w="1914" h="4329" extrusionOk="0">
                <a:moveTo>
                  <a:pt x="1914" y="9"/>
                </a:moveTo>
                <a:lnTo>
                  <a:pt x="1914" y="4329"/>
                </a:lnTo>
                <a:lnTo>
                  <a:pt x="204" y="4327"/>
                </a:lnTo>
                <a:cubicBezTo>
                  <a:pt x="1288" y="3574"/>
                  <a:pt x="1608" y="1590"/>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23" name="Google Shape;23;p3"/>
          <p:cNvSpPr txBox="1">
            <a:spLocks noGrp="1"/>
          </p:cNvSpPr>
          <p:nvPr>
            <p:ph type="ctrTitle"/>
          </p:nvPr>
        </p:nvSpPr>
        <p:spPr>
          <a:xfrm>
            <a:off x="429064" y="3337560"/>
            <a:ext cx="6480048" cy="2301240"/>
          </a:xfrm>
          <a:prstGeom prst="rect">
            <a:avLst/>
          </a:prstGeom>
          <a:noFill/>
          <a:ln>
            <a:noFill/>
          </a:ln>
        </p:spPr>
        <p:txBody>
          <a:bodyPr spcFirstLastPara="1" wrap="square" lIns="45700" tIns="45700" rIns="45700" bIns="45700" anchor="t" anchorCtr="0"/>
          <a:lstStyle>
            <a:lvl1pPr marR="0" lvl="0" algn="r" rtl="0">
              <a:spcBef>
                <a:spcPts val="0"/>
              </a:spcBef>
              <a:spcAft>
                <a:spcPts val="0"/>
              </a:spcAft>
              <a:buClr>
                <a:srgbClr val="FF8F7D"/>
              </a:buClr>
              <a:buSzPts val="4600"/>
              <a:buFont typeface="Source Sans Pro"/>
              <a:buNone/>
              <a:defRPr sz="4600" b="1" i="0" u="none" strike="noStrike" cap="none">
                <a:solidFill>
                  <a:srgbClr val="FF8F7D"/>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Google Shape;24;p3"/>
          <p:cNvSpPr txBox="1">
            <a:spLocks noGrp="1"/>
          </p:cNvSpPr>
          <p:nvPr>
            <p:ph type="subTitle" idx="1"/>
          </p:nvPr>
        </p:nvSpPr>
        <p:spPr>
          <a:xfrm>
            <a:off x="433050" y="1544812"/>
            <a:ext cx="6480048" cy="1752600"/>
          </a:xfrm>
          <a:prstGeom prst="rect">
            <a:avLst/>
          </a:prstGeom>
          <a:noFill/>
          <a:ln>
            <a:noFill/>
          </a:ln>
        </p:spPr>
        <p:txBody>
          <a:bodyPr spcFirstLastPara="1" wrap="square" lIns="91425" tIns="0" rIns="45700" bIns="0" anchor="b" anchorCtr="0"/>
          <a:lstStyle>
            <a:lvl1pPr marR="0" lvl="0" algn="r" rtl="0">
              <a:spcBef>
                <a:spcPts val="400"/>
              </a:spcBef>
              <a:spcAft>
                <a:spcPts val="0"/>
              </a:spcAft>
              <a:buClr>
                <a:schemeClr val="accent1"/>
              </a:buClr>
              <a:buSzPts val="1600"/>
              <a:buFont typeface="Noto Sans Symbols"/>
              <a:buNone/>
              <a:defRPr sz="2000" b="0" i="0" u="none" strike="noStrike" cap="none">
                <a:solidFill>
                  <a:schemeClr val="lt1"/>
                </a:solidFill>
                <a:latin typeface="Arial"/>
                <a:ea typeface="Arial"/>
                <a:cs typeface="Arial"/>
                <a:sym typeface="Arial"/>
              </a:defRPr>
            </a:lvl1pPr>
            <a:lvl2pPr marR="0" lvl="1" algn="ctr" rtl="0">
              <a:spcBef>
                <a:spcPts val="520"/>
              </a:spcBef>
              <a:spcAft>
                <a:spcPts val="0"/>
              </a:spcAft>
              <a:buClr>
                <a:schemeClr val="accent1"/>
              </a:buClr>
              <a:buSzPts val="2340"/>
              <a:buFont typeface="Noto Sans Symbols"/>
              <a:buNone/>
              <a:defRPr sz="2600" b="0" i="0" u="none" strike="noStrike" cap="none">
                <a:solidFill>
                  <a:schemeClr val="lt1"/>
                </a:solidFill>
                <a:latin typeface="Arial"/>
                <a:ea typeface="Arial"/>
                <a:cs typeface="Arial"/>
                <a:sym typeface="Arial"/>
              </a:defRPr>
            </a:lvl2pPr>
            <a:lvl3pPr marR="0" lvl="2" algn="ctr" rtl="0">
              <a:spcBef>
                <a:spcPts val="480"/>
              </a:spcBef>
              <a:spcAft>
                <a:spcPts val="0"/>
              </a:spcAft>
              <a:buClr>
                <a:schemeClr val="accent2"/>
              </a:buClr>
              <a:buSzPts val="2040"/>
              <a:buFont typeface="Arial"/>
              <a:buNone/>
              <a:defRPr sz="2400" b="0" i="0" u="none" strike="noStrike" cap="none">
                <a:solidFill>
                  <a:schemeClr val="lt1"/>
                </a:solidFill>
                <a:latin typeface="Arial"/>
                <a:ea typeface="Arial"/>
                <a:cs typeface="Arial"/>
                <a:sym typeface="Arial"/>
              </a:defRPr>
            </a:lvl3pPr>
            <a:lvl4pPr marR="0" lvl="3" algn="ctr" rtl="0">
              <a:spcBef>
                <a:spcPts val="400"/>
              </a:spcBef>
              <a:spcAft>
                <a:spcPts val="0"/>
              </a:spcAft>
              <a:buClr>
                <a:schemeClr val="accent3"/>
              </a:buClr>
              <a:buSzPts val="1800"/>
              <a:buFont typeface="Noto Sans Symbols"/>
              <a:buNone/>
              <a:defRPr sz="2000" b="0" i="0" u="none" strike="noStrike" cap="none">
                <a:solidFill>
                  <a:schemeClr val="lt1"/>
                </a:solidFill>
                <a:latin typeface="Arial"/>
                <a:ea typeface="Arial"/>
                <a:cs typeface="Arial"/>
                <a:sym typeface="Arial"/>
              </a:defRPr>
            </a:lvl4pPr>
            <a:lvl5pPr marR="0" lvl="4" algn="ctr" rtl="0">
              <a:spcBef>
                <a:spcPts val="400"/>
              </a:spcBef>
              <a:spcAft>
                <a:spcPts val="0"/>
              </a:spcAft>
              <a:buClr>
                <a:schemeClr val="accent4"/>
              </a:buClr>
              <a:buSzPts val="2000"/>
              <a:buFont typeface="Arial"/>
              <a:buNone/>
              <a:defRPr sz="2000" b="0" i="0" u="none" strike="noStrike" cap="none">
                <a:solidFill>
                  <a:schemeClr val="lt1"/>
                </a:solidFill>
                <a:latin typeface="Arial"/>
                <a:ea typeface="Arial"/>
                <a:cs typeface="Arial"/>
                <a:sym typeface="Arial"/>
              </a:defRPr>
            </a:lvl5pPr>
            <a:lvl6pPr marR="0" lvl="5" algn="ctr" rtl="0">
              <a:spcBef>
                <a:spcPts val="400"/>
              </a:spcBef>
              <a:spcAft>
                <a:spcPts val="0"/>
              </a:spcAft>
              <a:buClr>
                <a:schemeClr val="accent5"/>
              </a:buClr>
              <a:buSzPts val="2000"/>
              <a:buFont typeface="Arial"/>
              <a:buNone/>
              <a:defRPr sz="2000" b="0" i="0" u="none" strike="noStrike" cap="none">
                <a:solidFill>
                  <a:schemeClr val="lt1"/>
                </a:solidFill>
                <a:latin typeface="Arial"/>
                <a:ea typeface="Arial"/>
                <a:cs typeface="Arial"/>
                <a:sym typeface="Arial"/>
              </a:defRPr>
            </a:lvl6pPr>
            <a:lvl7pPr marR="0" lvl="6" algn="ctr" rtl="0">
              <a:spcBef>
                <a:spcPts val="360"/>
              </a:spcBef>
              <a:spcAft>
                <a:spcPts val="0"/>
              </a:spcAft>
              <a:buClr>
                <a:schemeClr val="accent6"/>
              </a:buClr>
              <a:buSzPts val="1800"/>
              <a:buFont typeface="Arial"/>
              <a:buNone/>
              <a:defRPr sz="1800" b="0" i="0" u="none" strike="noStrike" cap="none">
                <a:solidFill>
                  <a:schemeClr val="lt1"/>
                </a:solidFill>
                <a:latin typeface="Arial"/>
                <a:ea typeface="Arial"/>
                <a:cs typeface="Arial"/>
                <a:sym typeface="Arial"/>
              </a:defRPr>
            </a:lvl7pPr>
            <a:lvl8pPr marR="0" lvl="7" algn="ctr" rtl="0">
              <a:spcBef>
                <a:spcPts val="320"/>
              </a:spcBef>
              <a:spcAft>
                <a:spcPts val="0"/>
              </a:spcAft>
              <a:buClr>
                <a:schemeClr val="accent6"/>
              </a:buClr>
              <a:buSzPts val="1600"/>
              <a:buFont typeface="Arial"/>
              <a:buNone/>
              <a:defRPr sz="1600" b="0" i="0" u="none" strike="noStrike" cap="none">
                <a:solidFill>
                  <a:schemeClr val="lt1"/>
                </a:solidFill>
                <a:latin typeface="Arial"/>
                <a:ea typeface="Arial"/>
                <a:cs typeface="Arial"/>
                <a:sym typeface="Arial"/>
              </a:defRPr>
            </a:lvl8pPr>
            <a:lvl9pPr marR="0" lvl="8" algn="ctr" rtl="0">
              <a:spcBef>
                <a:spcPts val="320"/>
              </a:spcBef>
              <a:spcAft>
                <a:spcPts val="0"/>
              </a:spcAft>
              <a:buClr>
                <a:schemeClr val="accent6"/>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25" name="Google Shape;25;p3"/>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6" name="Google Shape;26;p3"/>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7" name="Google Shape;27;p3"/>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4732337" y="2171700"/>
            <a:ext cx="5851525" cy="20574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83" name="Google Shape;83;p12"/>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4" name="Google Shape;84;p12"/>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5" name="Google Shape;85;p12"/>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4"/>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31" name="Google Shape;31;p4"/>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2" name="Google Shape;32;p4"/>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3" name="Google Shape;33;p4"/>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gradFill>
          <a:gsLst>
            <a:gs pos="0">
              <a:srgbClr val="3B425D"/>
            </a:gs>
            <a:gs pos="30000">
              <a:srgbClr val="484F70"/>
            </a:gs>
            <a:gs pos="100000">
              <a:srgbClr val="838BAD"/>
            </a:gs>
          </a:gsLst>
          <a:lin ang="13000000" scaled="0"/>
        </a:gradFill>
        <a:effectLst/>
      </p:bgPr>
    </p:bg>
    <p:spTree>
      <p:nvGrpSpPr>
        <p:cNvPr id="1" name="Shape 34"/>
        <p:cNvGrpSpPr/>
        <p:nvPr/>
      </p:nvGrpSpPr>
      <p:grpSpPr>
        <a:xfrm>
          <a:off x="0" y="0"/>
          <a:ext cx="0" cy="0"/>
          <a:chOff x="0" y="0"/>
          <a:chExt cx="0" cy="0"/>
        </a:xfrm>
      </p:grpSpPr>
      <p:sp>
        <p:nvSpPr>
          <p:cNvPr id="35" name="Google Shape;35;p5"/>
          <p:cNvSpPr/>
          <p:nvPr/>
        </p:nvSpPr>
        <p:spPr>
          <a:xfrm>
            <a:off x="0" y="4752126"/>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36" name="Google Shape;36;p5"/>
          <p:cNvSpPr/>
          <p:nvPr/>
        </p:nvSpPr>
        <p:spPr>
          <a:xfrm>
            <a:off x="6105525" y="0"/>
            <a:ext cx="3038475" cy="6858000"/>
          </a:xfrm>
          <a:custGeom>
            <a:avLst/>
            <a:gdLst/>
            <a:ahLst/>
            <a:cxnLst/>
            <a:rect l="l" t="t" r="r" b="b"/>
            <a:pathLst>
              <a:path w="1914" h="4329" extrusionOk="0">
                <a:moveTo>
                  <a:pt x="1914" y="9"/>
                </a:moveTo>
                <a:lnTo>
                  <a:pt x="1914" y="4329"/>
                </a:lnTo>
                <a:lnTo>
                  <a:pt x="204" y="4327"/>
                </a:lnTo>
                <a:cubicBezTo>
                  <a:pt x="1288" y="3574"/>
                  <a:pt x="1608" y="1590"/>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37" name="Google Shape;37;p5"/>
          <p:cNvSpPr txBox="1">
            <a:spLocks noGrp="1"/>
          </p:cNvSpPr>
          <p:nvPr>
            <p:ph type="title"/>
          </p:nvPr>
        </p:nvSpPr>
        <p:spPr>
          <a:xfrm>
            <a:off x="685800" y="3583837"/>
            <a:ext cx="6629400" cy="1826363"/>
          </a:xfrm>
          <a:prstGeom prst="rect">
            <a:avLst/>
          </a:prstGeom>
          <a:noFill/>
          <a:ln>
            <a:noFill/>
          </a:ln>
        </p:spPr>
        <p:txBody>
          <a:bodyPr spcFirstLastPara="1" wrap="square" lIns="45700" tIns="0" rIns="45700" bIns="0" anchor="t" anchorCtr="0"/>
          <a:lstStyle>
            <a:lvl1pPr marR="0" lvl="0" algn="l" rtl="0">
              <a:spcBef>
                <a:spcPts val="0"/>
              </a:spcBef>
              <a:spcAft>
                <a:spcPts val="0"/>
              </a:spcAft>
              <a:buClr>
                <a:srgbClr val="FF8F7D"/>
              </a:buClr>
              <a:buSzPts val="4200"/>
              <a:buFont typeface="Source Sans Pro"/>
              <a:buNone/>
              <a:defRPr sz="4200" b="1" i="0" u="none" strike="noStrike" cap="none">
                <a:solidFill>
                  <a:srgbClr val="FF8F7D"/>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Google Shape;38;p5"/>
          <p:cNvSpPr txBox="1">
            <a:spLocks noGrp="1"/>
          </p:cNvSpPr>
          <p:nvPr>
            <p:ph type="body" idx="1"/>
          </p:nvPr>
        </p:nvSpPr>
        <p:spPr>
          <a:xfrm>
            <a:off x="685800" y="2485800"/>
            <a:ext cx="6629400" cy="1066688"/>
          </a:xfrm>
          <a:prstGeom prst="rect">
            <a:avLst/>
          </a:prstGeom>
          <a:noFill/>
          <a:ln>
            <a:noFill/>
          </a:ln>
        </p:spPr>
        <p:txBody>
          <a:bodyPr spcFirstLastPara="1" wrap="square" lIns="45700" tIns="0" rIns="45700" bIns="0" anchor="b" anchorCtr="0"/>
          <a:lstStyle>
            <a:lvl1pPr marL="457200" marR="0" lvl="0" indent="-228600" algn="l" rtl="0">
              <a:spcBef>
                <a:spcPts val="400"/>
              </a:spcBef>
              <a:spcAft>
                <a:spcPts val="0"/>
              </a:spcAft>
              <a:buClr>
                <a:schemeClr val="accent1"/>
              </a:buClr>
              <a:buSzPts val="1600"/>
              <a:buFont typeface="Noto Sans Symbols"/>
              <a:buNone/>
              <a:defRPr sz="2000" b="0" i="0" u="none" strike="noStrike" cap="none">
                <a:solidFill>
                  <a:schemeClr val="lt1"/>
                </a:solidFill>
                <a:latin typeface="Arial"/>
                <a:ea typeface="Arial"/>
                <a:cs typeface="Arial"/>
                <a:sym typeface="Arial"/>
              </a:defRPr>
            </a:lvl1pPr>
            <a:lvl2pPr marL="914400" marR="0" lvl="1" indent="-228600" algn="l" rtl="0">
              <a:spcBef>
                <a:spcPts val="360"/>
              </a:spcBef>
              <a:spcAft>
                <a:spcPts val="0"/>
              </a:spcAft>
              <a:buClr>
                <a:schemeClr val="accent1"/>
              </a:buClr>
              <a:buSzPts val="1620"/>
              <a:buFont typeface="Noto Sans Symbols"/>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2"/>
              </a:buClr>
              <a:buSzPts val="136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3"/>
              </a:buClr>
              <a:buSzPts val="1260"/>
              <a:buFont typeface="Noto Sans Symbols"/>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4"/>
              </a:buClr>
              <a:buSzPts val="1400"/>
              <a:buFont typeface="Arial"/>
              <a:buNone/>
              <a:defRPr sz="14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39" name="Google Shape;39;p5"/>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0" name="Google Shape;40;p5"/>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1" name="Google Shape;41;p5"/>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273050"/>
            <a:ext cx="8229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457200" y="5486400"/>
            <a:ext cx="4040188" cy="83820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1920"/>
              <a:buFont typeface="Noto Sans Symbols"/>
              <a:buNone/>
              <a:defRPr sz="2400" b="1" i="0" u="none" strike="noStrike" cap="none">
                <a:solidFill>
                  <a:schemeClr val="accent1"/>
                </a:solidFill>
                <a:latin typeface="Arial"/>
                <a:ea typeface="Arial"/>
                <a:cs typeface="Arial"/>
                <a:sym typeface="Arial"/>
              </a:defRPr>
            </a:lvl1pPr>
            <a:lvl2pPr marL="914400" marR="0" lvl="1" indent="-228600" algn="l" rtl="0">
              <a:spcBef>
                <a:spcPts val="400"/>
              </a:spcBef>
              <a:spcAft>
                <a:spcPts val="0"/>
              </a:spcAft>
              <a:buClr>
                <a:schemeClr val="accent1"/>
              </a:buClr>
              <a:buSzPts val="1800"/>
              <a:buFont typeface="Noto Sans Symbols"/>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accent2"/>
              </a:buClr>
              <a:buSzPts val="153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accent3"/>
              </a:buClr>
              <a:buSzPts val="1440"/>
              <a:buFont typeface="Noto Sans Symbols"/>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accent4"/>
              </a:buClr>
              <a:buSzPts val="1600"/>
              <a:buFont typeface="Arial"/>
              <a:buNone/>
              <a:defRPr sz="1600" b="1"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45025" y="5486400"/>
            <a:ext cx="4041775" cy="83820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1920"/>
              <a:buFont typeface="Noto Sans Symbols"/>
              <a:buNone/>
              <a:defRPr sz="2400" b="1" i="0" u="none" strike="noStrike" cap="none">
                <a:solidFill>
                  <a:schemeClr val="accent1"/>
                </a:solidFill>
                <a:latin typeface="Arial"/>
                <a:ea typeface="Arial"/>
                <a:cs typeface="Arial"/>
                <a:sym typeface="Arial"/>
              </a:defRPr>
            </a:lvl1pPr>
            <a:lvl2pPr marL="914400" marR="0" lvl="1" indent="-228600" algn="l" rtl="0">
              <a:spcBef>
                <a:spcPts val="400"/>
              </a:spcBef>
              <a:spcAft>
                <a:spcPts val="0"/>
              </a:spcAft>
              <a:buClr>
                <a:schemeClr val="accent1"/>
              </a:buClr>
              <a:buSzPts val="1800"/>
              <a:buFont typeface="Noto Sans Symbols"/>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accent2"/>
              </a:buClr>
              <a:buSzPts val="153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accent3"/>
              </a:buClr>
              <a:buSzPts val="1440"/>
              <a:buFont typeface="Noto Sans Symbols"/>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accent4"/>
              </a:buClr>
              <a:buSzPts val="1600"/>
              <a:buFont typeface="Arial"/>
              <a:buNone/>
              <a:defRPr sz="1600" b="1"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6" name="Google Shape;46;p6"/>
          <p:cNvSpPr txBox="1">
            <a:spLocks noGrp="1"/>
          </p:cNvSpPr>
          <p:nvPr>
            <p:ph type="body" idx="3"/>
          </p:nvPr>
        </p:nvSpPr>
        <p:spPr>
          <a:xfrm>
            <a:off x="457200" y="1516912"/>
            <a:ext cx="4040188" cy="3941763"/>
          </a:xfrm>
          <a:prstGeom prst="rect">
            <a:avLst/>
          </a:prstGeom>
          <a:noFill/>
          <a:ln>
            <a:noFill/>
          </a:ln>
        </p:spPr>
        <p:txBody>
          <a:bodyPr spcFirstLastPara="1" wrap="square" lIns="91425" tIns="45700" rIns="91425" bIns="45700" anchor="t" anchorCtr="0"/>
          <a:lstStyle>
            <a:lvl1pPr marL="457200" marR="0" lvl="0" indent="-350520" algn="l" rtl="0">
              <a:spcBef>
                <a:spcPts val="480"/>
              </a:spcBef>
              <a:spcAft>
                <a:spcPts val="0"/>
              </a:spcAft>
              <a:buClr>
                <a:schemeClr val="accent1"/>
              </a:buClr>
              <a:buSzPts val="1920"/>
              <a:buFont typeface="Noto Sans Symbols"/>
              <a:buChar char="⦿"/>
              <a:defRPr sz="2400" b="0" i="0" u="none" strike="noStrike" cap="none">
                <a:solidFill>
                  <a:schemeClr val="lt1"/>
                </a:solidFill>
                <a:latin typeface="Arial"/>
                <a:ea typeface="Arial"/>
                <a:cs typeface="Arial"/>
                <a:sym typeface="Arial"/>
              </a:defRPr>
            </a:lvl1pPr>
            <a:lvl2pPr marL="914400" marR="0" lvl="1" indent="-342900" algn="l" rtl="0">
              <a:spcBef>
                <a:spcPts val="400"/>
              </a:spcBef>
              <a:spcAft>
                <a:spcPts val="0"/>
              </a:spcAft>
              <a:buClr>
                <a:schemeClr val="accent1"/>
              </a:buClr>
              <a:buSzPts val="1800"/>
              <a:buFont typeface="Noto Sans Symbols"/>
              <a:buChar char="●"/>
              <a:defRPr sz="2000" b="0" i="0" u="none" strike="noStrike" cap="none">
                <a:solidFill>
                  <a:schemeClr val="lt1"/>
                </a:solidFill>
                <a:latin typeface="Arial"/>
                <a:ea typeface="Arial"/>
                <a:cs typeface="Arial"/>
                <a:sym typeface="Arial"/>
              </a:defRPr>
            </a:lvl2pPr>
            <a:lvl3pPr marL="1371600" marR="0" lvl="2" indent="-325755" algn="l" rtl="0">
              <a:spcBef>
                <a:spcPts val="360"/>
              </a:spcBef>
              <a:spcAft>
                <a:spcPts val="0"/>
              </a:spcAft>
              <a:buClr>
                <a:schemeClr val="accent2"/>
              </a:buClr>
              <a:buSzPts val="1530"/>
              <a:buFont typeface="Arial"/>
              <a:buChar char="○"/>
              <a:defRPr sz="1800" b="0" i="0" u="none" strike="noStrike" cap="none">
                <a:solidFill>
                  <a:schemeClr val="lt1"/>
                </a:solidFill>
                <a:latin typeface="Arial"/>
                <a:ea typeface="Arial"/>
                <a:cs typeface="Arial"/>
                <a:sym typeface="Arial"/>
              </a:defRPr>
            </a:lvl3pPr>
            <a:lvl4pPr marL="1828800" marR="0" lvl="3" indent="-320039" algn="l" rtl="0">
              <a:spcBef>
                <a:spcPts val="320"/>
              </a:spcBef>
              <a:spcAft>
                <a:spcPts val="0"/>
              </a:spcAft>
              <a:buClr>
                <a:schemeClr val="accent3"/>
              </a:buClr>
              <a:buSzPts val="144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7" name="Google Shape;47;p6"/>
          <p:cNvSpPr txBox="1">
            <a:spLocks noGrp="1"/>
          </p:cNvSpPr>
          <p:nvPr>
            <p:ph type="body" idx="4"/>
          </p:nvPr>
        </p:nvSpPr>
        <p:spPr>
          <a:xfrm>
            <a:off x="4645025" y="1516912"/>
            <a:ext cx="4041775" cy="3941763"/>
          </a:xfrm>
          <a:prstGeom prst="rect">
            <a:avLst/>
          </a:prstGeom>
          <a:noFill/>
          <a:ln>
            <a:noFill/>
          </a:ln>
        </p:spPr>
        <p:txBody>
          <a:bodyPr spcFirstLastPara="1" wrap="square" lIns="91425" tIns="45700" rIns="91425" bIns="45700" anchor="t" anchorCtr="0"/>
          <a:lstStyle>
            <a:lvl1pPr marL="457200" marR="0" lvl="0" indent="-350520" algn="l" rtl="0">
              <a:spcBef>
                <a:spcPts val="480"/>
              </a:spcBef>
              <a:spcAft>
                <a:spcPts val="0"/>
              </a:spcAft>
              <a:buClr>
                <a:schemeClr val="accent1"/>
              </a:buClr>
              <a:buSzPts val="1920"/>
              <a:buFont typeface="Noto Sans Symbols"/>
              <a:buChar char="⦿"/>
              <a:defRPr sz="2400" b="0" i="0" u="none" strike="noStrike" cap="none">
                <a:solidFill>
                  <a:schemeClr val="lt1"/>
                </a:solidFill>
                <a:latin typeface="Arial"/>
                <a:ea typeface="Arial"/>
                <a:cs typeface="Arial"/>
                <a:sym typeface="Arial"/>
              </a:defRPr>
            </a:lvl1pPr>
            <a:lvl2pPr marL="914400" marR="0" lvl="1" indent="-342900" algn="l" rtl="0">
              <a:spcBef>
                <a:spcPts val="400"/>
              </a:spcBef>
              <a:spcAft>
                <a:spcPts val="0"/>
              </a:spcAft>
              <a:buClr>
                <a:schemeClr val="accent1"/>
              </a:buClr>
              <a:buSzPts val="1800"/>
              <a:buFont typeface="Noto Sans Symbols"/>
              <a:buChar char="●"/>
              <a:defRPr sz="2000" b="0" i="0" u="none" strike="noStrike" cap="none">
                <a:solidFill>
                  <a:schemeClr val="lt1"/>
                </a:solidFill>
                <a:latin typeface="Arial"/>
                <a:ea typeface="Arial"/>
                <a:cs typeface="Arial"/>
                <a:sym typeface="Arial"/>
              </a:defRPr>
            </a:lvl2pPr>
            <a:lvl3pPr marL="1371600" marR="0" lvl="2" indent="-325755" algn="l" rtl="0">
              <a:spcBef>
                <a:spcPts val="360"/>
              </a:spcBef>
              <a:spcAft>
                <a:spcPts val="0"/>
              </a:spcAft>
              <a:buClr>
                <a:schemeClr val="accent2"/>
              </a:buClr>
              <a:buSzPts val="1530"/>
              <a:buFont typeface="Arial"/>
              <a:buChar char="○"/>
              <a:defRPr sz="1800" b="0" i="0" u="none" strike="noStrike" cap="none">
                <a:solidFill>
                  <a:schemeClr val="lt1"/>
                </a:solidFill>
                <a:latin typeface="Arial"/>
                <a:ea typeface="Arial"/>
                <a:cs typeface="Arial"/>
                <a:sym typeface="Arial"/>
              </a:defRPr>
            </a:lvl3pPr>
            <a:lvl4pPr marL="1828800" marR="0" lvl="3" indent="-320039" algn="l" rtl="0">
              <a:spcBef>
                <a:spcPts val="320"/>
              </a:spcBef>
              <a:spcAft>
                <a:spcPts val="0"/>
              </a:spcAft>
              <a:buClr>
                <a:schemeClr val="accent3"/>
              </a:buClr>
              <a:buSzPts val="144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9" name="Google Shape;49;p6"/>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0" name="Google Shape;50;p6"/>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320"/>
            <a:ext cx="7470648"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3" name="Google Shape;53;p7"/>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4" name="Google Shape;54;p7"/>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7"/>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8"/>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8" name="Google Shape;58;p8"/>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9" name="Google Shape;59;p8"/>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457200" y="1185528"/>
            <a:ext cx="3200400" cy="730250"/>
          </a:xfrm>
          <a:prstGeom prst="rect">
            <a:avLst/>
          </a:prstGeom>
          <a:noFill/>
          <a:ln>
            <a:noFill/>
          </a:ln>
        </p:spPr>
        <p:txBody>
          <a:bodyPr spcFirstLastPara="1" wrap="square" lIns="45700" tIns="0" rIns="45700" bIns="0" anchor="t" anchorCtr="0"/>
          <a:lstStyle>
            <a:lvl1pPr marR="0" lvl="0" algn="l" rtl="0">
              <a:spcBef>
                <a:spcPts val="0"/>
              </a:spcBef>
              <a:spcAft>
                <a:spcPts val="0"/>
              </a:spcAft>
              <a:buClr>
                <a:schemeClr val="accent1"/>
              </a:buClr>
              <a:buSzPts val="1800"/>
              <a:buFont typeface="Source Sans Pro"/>
              <a:buNone/>
              <a:defRPr sz="1800" b="1" i="0" u="none" strike="noStrike" cap="none">
                <a:solidFill>
                  <a:schemeClr val="accen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9"/>
          <p:cNvSpPr txBox="1">
            <a:spLocks noGrp="1"/>
          </p:cNvSpPr>
          <p:nvPr>
            <p:ph type="body" idx="1"/>
          </p:nvPr>
        </p:nvSpPr>
        <p:spPr>
          <a:xfrm>
            <a:off x="457200" y="214424"/>
            <a:ext cx="2743200" cy="914400"/>
          </a:xfrm>
          <a:prstGeom prst="rect">
            <a:avLst/>
          </a:prstGeom>
          <a:noFill/>
          <a:ln>
            <a:noFill/>
          </a:ln>
        </p:spPr>
        <p:txBody>
          <a:bodyPr spcFirstLastPara="1" wrap="square" lIns="45700" tIns="0" rIns="45700" bIns="0" anchor="b" anchorCtr="0"/>
          <a:lstStyle>
            <a:lvl1pPr marL="457200" marR="0" lvl="0" indent="-228600" algn="l" rtl="0">
              <a:spcBef>
                <a:spcPts val="280"/>
              </a:spcBef>
              <a:spcAft>
                <a:spcPts val="0"/>
              </a:spcAft>
              <a:buClr>
                <a:schemeClr val="accent1"/>
              </a:buClr>
              <a:buSzPts val="1120"/>
              <a:buFont typeface="Noto Sans Symbols"/>
              <a:buNone/>
              <a:defRPr sz="1400" b="0" i="0" u="none" strike="noStrike" cap="none">
                <a:solidFill>
                  <a:schemeClr val="lt1"/>
                </a:solidFill>
                <a:latin typeface="Arial"/>
                <a:ea typeface="Arial"/>
                <a:cs typeface="Arial"/>
                <a:sym typeface="Arial"/>
              </a:defRPr>
            </a:lvl1pPr>
            <a:lvl2pPr marL="914400" marR="0" lvl="1" indent="-228600" algn="l" rtl="0">
              <a:spcBef>
                <a:spcPts val="240"/>
              </a:spcBef>
              <a:spcAft>
                <a:spcPts val="0"/>
              </a:spcAft>
              <a:buClr>
                <a:schemeClr val="accent1"/>
              </a:buClr>
              <a:buSzPts val="1080"/>
              <a:buFont typeface="Noto Sans Symbols"/>
              <a:buNone/>
              <a:defRPr sz="1200" b="0" i="0" u="none" strike="noStrike" cap="none">
                <a:solidFill>
                  <a:schemeClr val="lt1"/>
                </a:solidFill>
                <a:latin typeface="Arial"/>
                <a:ea typeface="Arial"/>
                <a:cs typeface="Arial"/>
                <a:sym typeface="Arial"/>
              </a:defRPr>
            </a:lvl2pPr>
            <a:lvl3pPr marL="1371600" marR="0" lvl="2" indent="-228600" algn="l" rtl="0">
              <a:spcBef>
                <a:spcPts val="200"/>
              </a:spcBef>
              <a:spcAft>
                <a:spcPts val="0"/>
              </a:spcAft>
              <a:buClr>
                <a:schemeClr val="accent2"/>
              </a:buClr>
              <a:buSzPts val="850"/>
              <a:buFont typeface="Arial"/>
              <a:buNone/>
              <a:defRPr sz="1000" b="0" i="0" u="none" strike="noStrike" cap="none">
                <a:solidFill>
                  <a:schemeClr val="lt1"/>
                </a:solidFill>
                <a:latin typeface="Arial"/>
                <a:ea typeface="Arial"/>
                <a:cs typeface="Arial"/>
                <a:sym typeface="Arial"/>
              </a:defRPr>
            </a:lvl3pPr>
            <a:lvl4pPr marL="1828800" marR="0" lvl="3" indent="-228600" algn="l" rtl="0">
              <a:spcBef>
                <a:spcPts val="180"/>
              </a:spcBef>
              <a:spcAft>
                <a:spcPts val="0"/>
              </a:spcAft>
              <a:buClr>
                <a:schemeClr val="accent3"/>
              </a:buClr>
              <a:buSzPts val="810"/>
              <a:buFont typeface="Noto Sans Symbols"/>
              <a:buNone/>
              <a:defRPr sz="900" b="0" i="0" u="none" strike="noStrike" cap="none">
                <a:solidFill>
                  <a:schemeClr val="lt1"/>
                </a:solidFill>
                <a:latin typeface="Arial"/>
                <a:ea typeface="Arial"/>
                <a:cs typeface="Arial"/>
                <a:sym typeface="Arial"/>
              </a:defRPr>
            </a:lvl4pPr>
            <a:lvl5pPr marL="2286000" marR="0" lvl="4" indent="-228600" algn="l" rtl="0">
              <a:spcBef>
                <a:spcPts val="180"/>
              </a:spcBef>
              <a:spcAft>
                <a:spcPts val="0"/>
              </a:spcAft>
              <a:buClr>
                <a:schemeClr val="accent4"/>
              </a:buClr>
              <a:buSzPts val="900"/>
              <a:buFont typeface="Arial"/>
              <a:buNone/>
              <a:defRPr sz="9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3" name="Google Shape;63;p9"/>
          <p:cNvSpPr txBox="1">
            <a:spLocks noGrp="1"/>
          </p:cNvSpPr>
          <p:nvPr>
            <p:ph type="body" idx="2"/>
          </p:nvPr>
        </p:nvSpPr>
        <p:spPr>
          <a:xfrm>
            <a:off x="457200" y="1981200"/>
            <a:ext cx="7086600" cy="3810000"/>
          </a:xfrm>
          <a:prstGeom prst="rect">
            <a:avLst/>
          </a:prstGeom>
          <a:noFill/>
          <a:ln>
            <a:noFill/>
          </a:ln>
        </p:spPr>
        <p:txBody>
          <a:bodyPr spcFirstLastPara="1" wrap="square" lIns="91425" tIns="45700" rIns="91425" bIns="45700" anchor="t" anchorCtr="0"/>
          <a:lstStyle>
            <a:lvl1pPr marL="457200" marR="0" lvl="0" indent="-370840" algn="l" rtl="0">
              <a:spcBef>
                <a:spcPts val="560"/>
              </a:spcBef>
              <a:spcAft>
                <a:spcPts val="0"/>
              </a:spcAft>
              <a:buClr>
                <a:schemeClr val="accent1"/>
              </a:buClr>
              <a:buSzPts val="2240"/>
              <a:buFont typeface="Noto Sans Symbols"/>
              <a:buChar char="⦿"/>
              <a:defRPr sz="2800" b="0" i="0" u="none" strike="noStrike" cap="none">
                <a:solidFill>
                  <a:schemeClr val="lt1"/>
                </a:solidFill>
                <a:latin typeface="Arial"/>
                <a:ea typeface="Arial"/>
                <a:cs typeface="Arial"/>
                <a:sym typeface="Arial"/>
              </a:defRPr>
            </a:lvl1pPr>
            <a:lvl2pPr marL="914400" marR="0" lvl="1" indent="-365760" algn="l" rtl="0">
              <a:spcBef>
                <a:spcPts val="480"/>
              </a:spcBef>
              <a:spcAft>
                <a:spcPts val="0"/>
              </a:spcAft>
              <a:buClr>
                <a:schemeClr val="accent1"/>
              </a:buClr>
              <a:buSzPts val="2160"/>
              <a:buFont typeface="Noto Sans Symbols"/>
              <a:buChar char="●"/>
              <a:defRPr sz="2400" b="0" i="0" u="none" strike="noStrike" cap="none">
                <a:solidFill>
                  <a:schemeClr val="lt1"/>
                </a:solidFill>
                <a:latin typeface="Arial"/>
                <a:ea typeface="Arial"/>
                <a:cs typeface="Arial"/>
                <a:sym typeface="Arial"/>
              </a:defRPr>
            </a:lvl2pPr>
            <a:lvl3pPr marL="1371600" marR="0" lvl="2" indent="-347344" algn="l" rtl="0">
              <a:spcBef>
                <a:spcPts val="440"/>
              </a:spcBef>
              <a:spcAft>
                <a:spcPts val="0"/>
              </a:spcAft>
              <a:buClr>
                <a:schemeClr val="accent2"/>
              </a:buClr>
              <a:buSzPts val="1870"/>
              <a:buFont typeface="Arial"/>
              <a:buChar char="○"/>
              <a:defRPr sz="22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4" name="Google Shape;64;p9"/>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65" name="Google Shape;65;p9"/>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66" name="Google Shape;66;p9"/>
          <p:cNvSpPr txBox="1">
            <a:spLocks noGrp="1"/>
          </p:cNvSpPr>
          <p:nvPr>
            <p:ph type="sldNum" idx="12"/>
          </p:nvPr>
        </p:nvSpPr>
        <p:spPr>
          <a:xfrm>
            <a:off x="8156448"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5556732" y="1705709"/>
            <a:ext cx="3053868" cy="1253808"/>
          </a:xfrm>
          <a:prstGeom prst="rect">
            <a:avLst/>
          </a:prstGeom>
          <a:noFill/>
          <a:ln>
            <a:noFill/>
          </a:ln>
        </p:spPr>
        <p:txBody>
          <a:bodyPr spcFirstLastPara="1" wrap="square" lIns="45700" tIns="45700" rIns="45700" bIns="45700" anchor="b" anchorCtr="0"/>
          <a:lstStyle>
            <a:lvl1pPr marR="0" lvl="0" algn="l" rtl="0">
              <a:spcBef>
                <a:spcPts val="0"/>
              </a:spcBef>
              <a:spcAft>
                <a:spcPts val="0"/>
              </a:spcAft>
              <a:buClr>
                <a:schemeClr val="accent1"/>
              </a:buClr>
              <a:buSzPts val="2200"/>
              <a:buFont typeface="Source Sans Pro"/>
              <a:buNone/>
              <a:defRPr sz="2200" b="1" i="0" u="none" strike="noStrike" cap="none">
                <a:solidFill>
                  <a:schemeClr val="accen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10"/>
          <p:cNvSpPr>
            <a:spLocks noGrp="1"/>
          </p:cNvSpPr>
          <p:nvPr>
            <p:ph type="pic" idx="2"/>
          </p:nvPr>
        </p:nvSpPr>
        <p:spPr>
          <a:xfrm>
            <a:off x="1065628" y="1019907"/>
            <a:ext cx="4114800" cy="4114800"/>
          </a:xfrm>
          <a:prstGeom prst="ellipse">
            <a:avLst/>
          </a:prstGeom>
          <a:solidFill>
            <a:srgbClr val="484E61"/>
          </a:solidFill>
          <a:ln w="50800" cap="flat" cmpd="sng">
            <a:solidFill>
              <a:schemeClr val="dk2"/>
            </a:solidFill>
            <a:prstDash val="solid"/>
            <a:miter lim="800000"/>
            <a:headEnd type="none" w="sm" len="sm"/>
            <a:tailEnd type="none" w="sm" len="sm"/>
          </a:ln>
          <a:effectLst>
            <a:outerShdw blurRad="152000" dist="345000" dir="5400000" sx="-80000" sy="-18000" rotWithShape="0">
              <a:srgbClr val="000000">
                <a:alpha val="24705"/>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560"/>
              <a:buFont typeface="Noto Sans Symbols"/>
              <a:buNone/>
              <a:defRPr sz="3200" b="0" i="0" u="none" strike="noStrike" cap="none">
                <a:solidFill>
                  <a:schemeClr val="lt1"/>
                </a:solidFill>
                <a:latin typeface="Arial"/>
                <a:ea typeface="Arial"/>
                <a:cs typeface="Arial"/>
                <a:sym typeface="Arial"/>
              </a:defRPr>
            </a:lvl1pPr>
            <a:lvl2pPr marR="0" lvl="1"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R="0" lvl="2"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R="0" lvl="3"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R="0" lvl="4"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R="0" lvl="7"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R="0" lvl="8"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0" name="Google Shape;70;p10"/>
          <p:cNvSpPr txBox="1">
            <a:spLocks noGrp="1"/>
          </p:cNvSpPr>
          <p:nvPr>
            <p:ph type="body" idx="1"/>
          </p:nvPr>
        </p:nvSpPr>
        <p:spPr>
          <a:xfrm>
            <a:off x="5556734" y="2998765"/>
            <a:ext cx="3053866" cy="2663482"/>
          </a:xfrm>
          <a:prstGeom prst="rect">
            <a:avLst/>
          </a:prstGeom>
          <a:noFill/>
          <a:ln>
            <a:noFill/>
          </a:ln>
        </p:spPr>
        <p:txBody>
          <a:bodyPr spcFirstLastPara="1" wrap="square" lIns="45700" tIns="45700" rIns="45700" bIns="45700" anchor="t" anchorCtr="0"/>
          <a:lstStyle>
            <a:lvl1pPr marL="457200" marR="0" lvl="0" indent="-228600" algn="l" rtl="0">
              <a:spcBef>
                <a:spcPts val="240"/>
              </a:spcBef>
              <a:spcAft>
                <a:spcPts val="0"/>
              </a:spcAft>
              <a:buClr>
                <a:schemeClr val="accent1"/>
              </a:buClr>
              <a:buSzPts val="960"/>
              <a:buFont typeface="Noto Sans Symbols"/>
              <a:buNone/>
              <a:defRPr sz="1200" b="0" i="0" u="none" strike="noStrike" cap="none">
                <a:solidFill>
                  <a:schemeClr val="lt1"/>
                </a:solidFill>
                <a:latin typeface="Arial"/>
                <a:ea typeface="Arial"/>
                <a:cs typeface="Arial"/>
                <a:sym typeface="Arial"/>
              </a:defRPr>
            </a:lvl1pPr>
            <a:lvl2pPr marL="914400" marR="0" lvl="1" indent="-228600" algn="l" rtl="0">
              <a:spcBef>
                <a:spcPts val="240"/>
              </a:spcBef>
              <a:spcAft>
                <a:spcPts val="0"/>
              </a:spcAft>
              <a:buClr>
                <a:schemeClr val="accent1"/>
              </a:buClr>
              <a:buSzPts val="1080"/>
              <a:buFont typeface="Noto Sans Symbols"/>
              <a:buNone/>
              <a:defRPr sz="1200" b="0" i="0" u="none" strike="noStrike" cap="none">
                <a:solidFill>
                  <a:schemeClr val="lt1"/>
                </a:solidFill>
                <a:latin typeface="Arial"/>
                <a:ea typeface="Arial"/>
                <a:cs typeface="Arial"/>
                <a:sym typeface="Arial"/>
              </a:defRPr>
            </a:lvl2pPr>
            <a:lvl3pPr marL="1371600" marR="0" lvl="2" indent="-228600" algn="l" rtl="0">
              <a:spcBef>
                <a:spcPts val="200"/>
              </a:spcBef>
              <a:spcAft>
                <a:spcPts val="0"/>
              </a:spcAft>
              <a:buClr>
                <a:schemeClr val="accent2"/>
              </a:buClr>
              <a:buSzPts val="850"/>
              <a:buFont typeface="Arial"/>
              <a:buNone/>
              <a:defRPr sz="1000" b="0" i="0" u="none" strike="noStrike" cap="none">
                <a:solidFill>
                  <a:schemeClr val="lt1"/>
                </a:solidFill>
                <a:latin typeface="Arial"/>
                <a:ea typeface="Arial"/>
                <a:cs typeface="Arial"/>
                <a:sym typeface="Arial"/>
              </a:defRPr>
            </a:lvl3pPr>
            <a:lvl4pPr marL="1828800" marR="0" lvl="3" indent="-228600" algn="l" rtl="0">
              <a:spcBef>
                <a:spcPts val="180"/>
              </a:spcBef>
              <a:spcAft>
                <a:spcPts val="0"/>
              </a:spcAft>
              <a:buClr>
                <a:schemeClr val="accent3"/>
              </a:buClr>
              <a:buSzPts val="810"/>
              <a:buFont typeface="Noto Sans Symbols"/>
              <a:buNone/>
              <a:defRPr sz="900" b="0" i="0" u="none" strike="noStrike" cap="none">
                <a:solidFill>
                  <a:schemeClr val="lt1"/>
                </a:solidFill>
                <a:latin typeface="Arial"/>
                <a:ea typeface="Arial"/>
                <a:cs typeface="Arial"/>
                <a:sym typeface="Arial"/>
              </a:defRPr>
            </a:lvl4pPr>
            <a:lvl5pPr marL="2286000" marR="0" lvl="4" indent="-228600" algn="l" rtl="0">
              <a:spcBef>
                <a:spcPts val="180"/>
              </a:spcBef>
              <a:spcAft>
                <a:spcPts val="0"/>
              </a:spcAft>
              <a:buClr>
                <a:schemeClr val="accent4"/>
              </a:buClr>
              <a:buSzPts val="900"/>
              <a:buFont typeface="Arial"/>
              <a:buNone/>
              <a:defRPr sz="9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1" name="Google Shape;71;p10"/>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2" name="Google Shape;72;p10"/>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3" name="Google Shape;73;p10"/>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11"/>
          <p:cNvSpPr txBox="1">
            <a:spLocks noGrp="1"/>
          </p:cNvSpPr>
          <p:nvPr>
            <p:ph type="body" idx="1"/>
          </p:nvPr>
        </p:nvSpPr>
        <p:spPr>
          <a:xfrm rot="5400000">
            <a:off x="1928018" y="129381"/>
            <a:ext cx="4525963" cy="7467600"/>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7" name="Google Shape;77;p11"/>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8" name="Google Shape;78;p11"/>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9" name="Google Shape;79;p11"/>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8F989C"/>
                </a:solidFill>
                <a:latin typeface="Arial"/>
                <a:ea typeface="Arial"/>
                <a:cs typeface="Arial"/>
                <a:sym typeface="Arial"/>
              </a:defRPr>
            </a:lvl1pPr>
            <a:lvl2pPr marL="0" marR="0" lvl="1" indent="0" algn="r" rtl="0">
              <a:spcBef>
                <a:spcPts val="0"/>
              </a:spcBef>
              <a:buNone/>
              <a:defRPr sz="1000">
                <a:solidFill>
                  <a:srgbClr val="8F989C"/>
                </a:solidFill>
                <a:latin typeface="Arial"/>
                <a:ea typeface="Arial"/>
                <a:cs typeface="Arial"/>
                <a:sym typeface="Arial"/>
              </a:defRPr>
            </a:lvl2pPr>
            <a:lvl3pPr marL="0" marR="0" lvl="2" indent="0" algn="r" rtl="0">
              <a:spcBef>
                <a:spcPts val="0"/>
              </a:spcBef>
              <a:buNone/>
              <a:defRPr sz="1000">
                <a:solidFill>
                  <a:srgbClr val="8F989C"/>
                </a:solidFill>
                <a:latin typeface="Arial"/>
                <a:ea typeface="Arial"/>
                <a:cs typeface="Arial"/>
                <a:sym typeface="Arial"/>
              </a:defRPr>
            </a:lvl3pPr>
            <a:lvl4pPr marL="0" marR="0" lvl="3" indent="0" algn="r" rtl="0">
              <a:spcBef>
                <a:spcPts val="0"/>
              </a:spcBef>
              <a:buNone/>
              <a:defRPr sz="1000">
                <a:solidFill>
                  <a:srgbClr val="8F989C"/>
                </a:solidFill>
                <a:latin typeface="Arial"/>
                <a:ea typeface="Arial"/>
                <a:cs typeface="Arial"/>
                <a:sym typeface="Arial"/>
              </a:defRPr>
            </a:lvl4pPr>
            <a:lvl5pPr marL="0" marR="0" lvl="4" indent="0" algn="r" rtl="0">
              <a:spcBef>
                <a:spcPts val="0"/>
              </a:spcBef>
              <a:buNone/>
              <a:defRPr sz="1000">
                <a:solidFill>
                  <a:srgbClr val="8F989C"/>
                </a:solidFill>
                <a:latin typeface="Arial"/>
                <a:ea typeface="Arial"/>
                <a:cs typeface="Arial"/>
                <a:sym typeface="Arial"/>
              </a:defRPr>
            </a:lvl5pPr>
            <a:lvl6pPr marL="0" marR="0" lvl="5" indent="0" algn="r" rtl="0">
              <a:spcBef>
                <a:spcPts val="0"/>
              </a:spcBef>
              <a:buNone/>
              <a:defRPr sz="1000">
                <a:solidFill>
                  <a:srgbClr val="8F989C"/>
                </a:solidFill>
                <a:latin typeface="Arial"/>
                <a:ea typeface="Arial"/>
                <a:cs typeface="Arial"/>
                <a:sym typeface="Arial"/>
              </a:defRPr>
            </a:lvl6pPr>
            <a:lvl7pPr marL="0" marR="0" lvl="6" indent="0" algn="r" rtl="0">
              <a:spcBef>
                <a:spcPts val="0"/>
              </a:spcBef>
              <a:buNone/>
              <a:defRPr sz="1000">
                <a:solidFill>
                  <a:srgbClr val="8F989C"/>
                </a:solidFill>
                <a:latin typeface="Arial"/>
                <a:ea typeface="Arial"/>
                <a:cs typeface="Arial"/>
                <a:sym typeface="Arial"/>
              </a:defRPr>
            </a:lvl7pPr>
            <a:lvl8pPr marL="0" marR="0" lvl="7" indent="0" algn="r" rtl="0">
              <a:spcBef>
                <a:spcPts val="0"/>
              </a:spcBef>
              <a:buNone/>
              <a:defRPr sz="1000">
                <a:solidFill>
                  <a:srgbClr val="8F989C"/>
                </a:solidFill>
                <a:latin typeface="Arial"/>
                <a:ea typeface="Arial"/>
                <a:cs typeface="Arial"/>
                <a:sym typeface="Arial"/>
              </a:defRPr>
            </a:lvl8pPr>
            <a:lvl9pPr marL="0" marR="0" lvl="8" indent="0" algn="r" rtl="0">
              <a:spcBef>
                <a:spcPts val="0"/>
              </a:spcBef>
              <a:buNone/>
              <a:defRPr sz="1000">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0" y="4752126"/>
            <a:ext cx="9144000" cy="2112962"/>
          </a:xfrm>
          <a:custGeom>
            <a:avLst/>
            <a:gdLst/>
            <a:ahLst/>
            <a:cxnLst/>
            <a:rect l="l" t="t" r="r" b="b"/>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7" name="Google Shape;7;p1"/>
          <p:cNvSpPr/>
          <p:nvPr/>
        </p:nvSpPr>
        <p:spPr>
          <a:xfrm>
            <a:off x="7315200" y="0"/>
            <a:ext cx="1828800" cy="6858000"/>
          </a:xfrm>
          <a:custGeom>
            <a:avLst/>
            <a:gdLst/>
            <a:ahLst/>
            <a:cxnLst/>
            <a:rect l="l" t="t" r="r" b="b"/>
            <a:pathLst>
              <a:path w="1914" h="4329" extrusionOk="0">
                <a:moveTo>
                  <a:pt x="1914" y="9"/>
                </a:moveTo>
                <a:lnTo>
                  <a:pt x="1914" y="4329"/>
                </a:lnTo>
                <a:lnTo>
                  <a:pt x="204" y="4327"/>
                </a:lnTo>
                <a:cubicBezTo>
                  <a:pt x="1288" y="3574"/>
                  <a:pt x="2082" y="1734"/>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8" name="Google Shape;8;p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0" name="Google Shape;10;p1"/>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1" name="Google Shape;11;p1"/>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8F989C"/>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b="0" u="none">
                <a:solidFill>
                  <a:srgbClr val="8F989C"/>
                </a:solidFill>
                <a:latin typeface="Arial"/>
                <a:ea typeface="Arial"/>
                <a:cs typeface="Arial"/>
                <a:sym typeface="Arial"/>
              </a:defRPr>
            </a:lvl1pPr>
            <a:lvl2pPr marL="0" marR="0" lvl="1" indent="0" algn="r" rtl="0">
              <a:spcBef>
                <a:spcPts val="0"/>
              </a:spcBef>
              <a:buNone/>
              <a:defRPr sz="1000" b="0" u="none">
                <a:solidFill>
                  <a:srgbClr val="8F989C"/>
                </a:solidFill>
                <a:latin typeface="Arial"/>
                <a:ea typeface="Arial"/>
                <a:cs typeface="Arial"/>
                <a:sym typeface="Arial"/>
              </a:defRPr>
            </a:lvl2pPr>
            <a:lvl3pPr marL="0" marR="0" lvl="2" indent="0" algn="r" rtl="0">
              <a:spcBef>
                <a:spcPts val="0"/>
              </a:spcBef>
              <a:buNone/>
              <a:defRPr sz="1000" b="0" u="none">
                <a:solidFill>
                  <a:srgbClr val="8F989C"/>
                </a:solidFill>
                <a:latin typeface="Arial"/>
                <a:ea typeface="Arial"/>
                <a:cs typeface="Arial"/>
                <a:sym typeface="Arial"/>
              </a:defRPr>
            </a:lvl3pPr>
            <a:lvl4pPr marL="0" marR="0" lvl="3" indent="0" algn="r" rtl="0">
              <a:spcBef>
                <a:spcPts val="0"/>
              </a:spcBef>
              <a:buNone/>
              <a:defRPr sz="1000" b="0" u="none">
                <a:solidFill>
                  <a:srgbClr val="8F989C"/>
                </a:solidFill>
                <a:latin typeface="Arial"/>
                <a:ea typeface="Arial"/>
                <a:cs typeface="Arial"/>
                <a:sym typeface="Arial"/>
              </a:defRPr>
            </a:lvl4pPr>
            <a:lvl5pPr marL="0" marR="0" lvl="4" indent="0" algn="r" rtl="0">
              <a:spcBef>
                <a:spcPts val="0"/>
              </a:spcBef>
              <a:buNone/>
              <a:defRPr sz="1000" b="0" u="none">
                <a:solidFill>
                  <a:srgbClr val="8F989C"/>
                </a:solidFill>
                <a:latin typeface="Arial"/>
                <a:ea typeface="Arial"/>
                <a:cs typeface="Arial"/>
                <a:sym typeface="Arial"/>
              </a:defRPr>
            </a:lvl5pPr>
            <a:lvl6pPr marL="0" marR="0" lvl="5" indent="0" algn="r" rtl="0">
              <a:spcBef>
                <a:spcPts val="0"/>
              </a:spcBef>
              <a:buNone/>
              <a:defRPr sz="1000" b="0" u="none">
                <a:solidFill>
                  <a:srgbClr val="8F989C"/>
                </a:solidFill>
                <a:latin typeface="Arial"/>
                <a:ea typeface="Arial"/>
                <a:cs typeface="Arial"/>
                <a:sym typeface="Arial"/>
              </a:defRPr>
            </a:lvl6pPr>
            <a:lvl7pPr marL="0" marR="0" lvl="6" indent="0" algn="r" rtl="0">
              <a:spcBef>
                <a:spcPts val="0"/>
              </a:spcBef>
              <a:buNone/>
              <a:defRPr sz="1000" b="0" u="none">
                <a:solidFill>
                  <a:srgbClr val="8F989C"/>
                </a:solidFill>
                <a:latin typeface="Arial"/>
                <a:ea typeface="Arial"/>
                <a:cs typeface="Arial"/>
                <a:sym typeface="Arial"/>
              </a:defRPr>
            </a:lvl7pPr>
            <a:lvl8pPr marL="0" marR="0" lvl="7" indent="0" algn="r" rtl="0">
              <a:spcBef>
                <a:spcPts val="0"/>
              </a:spcBef>
              <a:buNone/>
              <a:defRPr sz="1000" b="0" u="none">
                <a:solidFill>
                  <a:srgbClr val="8F989C"/>
                </a:solidFill>
                <a:latin typeface="Arial"/>
                <a:ea typeface="Arial"/>
                <a:cs typeface="Arial"/>
                <a:sym typeface="Arial"/>
              </a:defRPr>
            </a:lvl8pPr>
            <a:lvl9pPr marL="0" marR="0" lvl="8" indent="0" algn="r" rtl="0">
              <a:spcBef>
                <a:spcPts val="0"/>
              </a:spcBef>
              <a:buNone/>
              <a:defRPr sz="1000" b="0" u="none">
                <a:solidFill>
                  <a:srgbClr val="8F989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p.com/the-official-guide-to-the-2016-republican-nominating-proces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al.com/news/index.ssf/2016/02/whats_a_superdelegate_can_they.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u7JBXja7SAY"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youtu.be/u7JBXja7SAY" TargetMode="External"/><Relationship Id="rId5" Type="http://schemas.openxmlformats.org/officeDocument/2006/relationships/image" Target="../media/image1.jpg"/><Relationship Id="rId4" Type="http://schemas.openxmlformats.org/officeDocument/2006/relationships/hyperlink" Target="http://www.youtube.com/watch?v=u7JBXja7SA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eople-press.org/quiz/political-typolog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62300" y="103521"/>
            <a:ext cx="7467600" cy="775800"/>
          </a:xfrm>
          <a:prstGeom prst="rect">
            <a:avLst/>
          </a:prstGeom>
        </p:spPr>
        <p:txBody>
          <a:bodyPr spcFirstLastPara="1" wrap="square" lIns="45700" tIns="45700" rIns="45700" bIns="45700" anchor="ctr" anchorCtr="0">
            <a:noAutofit/>
          </a:bodyPr>
          <a:lstStyle/>
          <a:p>
            <a:pPr marL="0" lvl="0" indent="0" algn="l" rtl="0">
              <a:spcBef>
                <a:spcPts val="0"/>
              </a:spcBef>
              <a:spcAft>
                <a:spcPts val="0"/>
              </a:spcAft>
              <a:buNone/>
            </a:pPr>
            <a:r>
              <a:rPr lang="en-US"/>
              <a:t>Objectives</a:t>
            </a:r>
            <a:endParaRPr/>
          </a:p>
        </p:txBody>
      </p:sp>
      <p:sp>
        <p:nvSpPr>
          <p:cNvPr id="111" name="Google Shape;111;p16"/>
          <p:cNvSpPr txBox="1">
            <a:spLocks noGrp="1"/>
          </p:cNvSpPr>
          <p:nvPr>
            <p:ph type="body" idx="1"/>
          </p:nvPr>
        </p:nvSpPr>
        <p:spPr>
          <a:xfrm>
            <a:off x="62300" y="879325"/>
            <a:ext cx="8941200" cy="5831100"/>
          </a:xfrm>
          <a:prstGeom prst="rect">
            <a:avLst/>
          </a:prstGeom>
        </p:spPr>
        <p:txBody>
          <a:bodyPr spcFirstLastPara="1" wrap="square" lIns="91425" tIns="45700" rIns="91425" bIns="45700" anchor="t" anchorCtr="0">
            <a:noAutofit/>
          </a:bodyPr>
          <a:lstStyle/>
          <a:p>
            <a:pPr marL="0" lvl="0" indent="0" algn="l" rtl="0">
              <a:spcBef>
                <a:spcPts val="600"/>
              </a:spcBef>
              <a:spcAft>
                <a:spcPts val="0"/>
              </a:spcAft>
              <a:buNone/>
            </a:pPr>
            <a:r>
              <a:rPr lang="en-US"/>
              <a:t>FP.C&amp;G.2.8 Analyze America’s two-party system in terms of the political and economic views that led to its emergence and the role that political parties play in American politics </a:t>
            </a:r>
            <a:br>
              <a:rPr lang="en-US"/>
            </a:br>
            <a:endParaRPr/>
          </a:p>
          <a:p>
            <a:pPr marL="0" lvl="0" indent="0" algn="l" rtl="0">
              <a:spcBef>
                <a:spcPts val="600"/>
              </a:spcBef>
              <a:spcAft>
                <a:spcPts val="0"/>
              </a:spcAft>
              <a:buNone/>
            </a:pPr>
            <a:r>
              <a:rPr lang="en-US"/>
              <a:t>FP.C&amp;G.3.6 Explain ways laws have been influenced by political parties, constituents, interest groups, lobbyists, the media and public opinion </a:t>
            </a:r>
            <a:endParaRPr/>
          </a:p>
          <a:p>
            <a:pPr marL="0" lvl="0" indent="0" algn="l" rtl="0">
              <a:spcBef>
                <a:spcPts val="60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4"/>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600"/>
              <a:buFont typeface="Source Sans Pro"/>
              <a:buNone/>
            </a:pPr>
            <a:r>
              <a:rPr lang="en-US" sz="4600" b="0" i="0" u="none" strike="noStrike" cap="none">
                <a:solidFill>
                  <a:schemeClr val="lt1"/>
                </a:solidFill>
                <a:latin typeface="Source Sans Pro"/>
                <a:ea typeface="Source Sans Pro"/>
                <a:cs typeface="Source Sans Pro"/>
                <a:sym typeface="Source Sans Pro"/>
              </a:rPr>
              <a:t>Other Party Systems</a:t>
            </a:r>
            <a:endParaRPr sz="4600" b="0" i="0" u="none" strike="noStrike" cap="none">
              <a:solidFill>
                <a:schemeClr val="lt1"/>
              </a:solidFill>
              <a:latin typeface="Source Sans Pro"/>
              <a:ea typeface="Source Sans Pro"/>
              <a:cs typeface="Source Sans Pro"/>
              <a:sym typeface="Source Sans Pro"/>
            </a:endParaRPr>
          </a:p>
        </p:txBody>
      </p:sp>
      <p:sp>
        <p:nvSpPr>
          <p:cNvPr id="164" name="Google Shape;164;p24"/>
          <p:cNvSpPr txBox="1">
            <a:spLocks noGrp="1"/>
          </p:cNvSpPr>
          <p:nvPr>
            <p:ph type="body" idx="1"/>
          </p:nvPr>
        </p:nvSpPr>
        <p:spPr>
          <a:xfrm>
            <a:off x="326750" y="1339300"/>
            <a:ext cx="5029200" cy="4876800"/>
          </a:xfrm>
          <a:prstGeom prst="rect">
            <a:avLst/>
          </a:prstGeom>
          <a:noFill/>
          <a:ln>
            <a:noFill/>
          </a:ln>
        </p:spPr>
        <p:txBody>
          <a:bodyPr spcFirstLastPara="1" wrap="square" lIns="91425" tIns="45700" rIns="91425" bIns="45700" anchor="t" anchorCtr="0">
            <a:noAutofit/>
          </a:bodyPr>
          <a:lstStyle/>
          <a:p>
            <a:pPr marL="420624" marR="0" lvl="0" indent="-384047" algn="l" rtl="0">
              <a:lnSpc>
                <a:spcPct val="90000"/>
              </a:lnSpc>
              <a:spcBef>
                <a:spcPts val="0"/>
              </a:spcBef>
              <a:spcAft>
                <a:spcPts val="0"/>
              </a:spcAft>
              <a:buClr>
                <a:schemeClr val="accent1"/>
              </a:buClr>
              <a:buSzPts val="2220"/>
              <a:buFont typeface="Noto Sans Symbols"/>
              <a:buChar char="⦿"/>
            </a:pPr>
            <a:r>
              <a:rPr lang="en-US" sz="2775" b="0" i="0" u="none" strike="noStrike" cap="none">
                <a:solidFill>
                  <a:srgbClr val="FFFF00"/>
                </a:solidFill>
                <a:latin typeface="Arial"/>
                <a:ea typeface="Arial"/>
                <a:cs typeface="Arial"/>
                <a:sym typeface="Arial"/>
              </a:rPr>
              <a:t>Multi-party system: many more than two parties.  </a:t>
            </a:r>
            <a:r>
              <a:rPr lang="en-US" sz="2775" b="0" i="0" u="none" strike="noStrike" cap="none">
                <a:solidFill>
                  <a:schemeClr val="lt1"/>
                </a:solidFill>
                <a:latin typeface="Arial"/>
                <a:ea typeface="Arial"/>
                <a:cs typeface="Arial"/>
                <a:sym typeface="Arial"/>
              </a:rPr>
              <a:t>Often, no single party wins a majority of seats so several parties </a:t>
            </a:r>
            <a:r>
              <a:rPr lang="en-US" sz="2775" b="0" i="0" u="none" strike="noStrike" cap="none">
                <a:solidFill>
                  <a:srgbClr val="FFFF00"/>
                </a:solidFill>
                <a:latin typeface="Arial"/>
                <a:ea typeface="Arial"/>
                <a:cs typeface="Arial"/>
                <a:sym typeface="Arial"/>
              </a:rPr>
              <a:t>join together to form a </a:t>
            </a:r>
            <a:r>
              <a:rPr lang="en-US" sz="2775" b="0" i="0" u="sng" strike="noStrike" cap="none">
                <a:solidFill>
                  <a:srgbClr val="FFFF00"/>
                </a:solidFill>
                <a:latin typeface="Arial"/>
                <a:ea typeface="Arial"/>
                <a:cs typeface="Arial"/>
                <a:sym typeface="Arial"/>
              </a:rPr>
              <a:t>coalition</a:t>
            </a:r>
            <a:r>
              <a:rPr lang="en-US" sz="2775" b="0" i="0" u="none" strike="noStrike" cap="none">
                <a:solidFill>
                  <a:srgbClr val="FFFF00"/>
                </a:solidFill>
                <a:latin typeface="Arial"/>
                <a:ea typeface="Arial"/>
                <a:cs typeface="Arial"/>
                <a:sym typeface="Arial"/>
              </a:rPr>
              <a:t> </a:t>
            </a:r>
            <a:r>
              <a:rPr lang="en-US" sz="2775" b="0" i="0" u="none" strike="noStrike" cap="none">
                <a:solidFill>
                  <a:schemeClr val="lt1"/>
                </a:solidFill>
                <a:latin typeface="Arial"/>
                <a:ea typeface="Arial"/>
                <a:cs typeface="Arial"/>
                <a:sym typeface="Arial"/>
              </a:rPr>
              <a:t>government.</a:t>
            </a:r>
            <a:endParaRPr/>
          </a:p>
          <a:p>
            <a:pPr marL="420624" marR="0" lvl="0" indent="-384047" algn="l" rtl="0">
              <a:lnSpc>
                <a:spcPct val="90000"/>
              </a:lnSpc>
              <a:spcBef>
                <a:spcPts val="555"/>
              </a:spcBef>
              <a:spcAft>
                <a:spcPts val="0"/>
              </a:spcAft>
              <a:buClr>
                <a:schemeClr val="accent1"/>
              </a:buClr>
              <a:buSzPts val="2220"/>
              <a:buFont typeface="Noto Sans Symbols"/>
              <a:buChar char="⦿"/>
            </a:pPr>
            <a:r>
              <a:rPr lang="en-US" sz="2775" b="0" i="0" u="none" strike="noStrike" cap="none">
                <a:solidFill>
                  <a:srgbClr val="FFFF00"/>
                </a:solidFill>
                <a:latin typeface="Arial"/>
                <a:ea typeface="Arial"/>
                <a:cs typeface="Arial"/>
                <a:sym typeface="Arial"/>
              </a:rPr>
              <a:t>One-party system: only one political party is legally allowed to exist. </a:t>
            </a:r>
            <a:r>
              <a:rPr lang="en-US" sz="2775" b="0" i="0" u="none" strike="noStrike" cap="none">
                <a:solidFill>
                  <a:schemeClr val="lt1"/>
                </a:solidFill>
                <a:latin typeface="Arial"/>
                <a:ea typeface="Arial"/>
                <a:cs typeface="Arial"/>
                <a:sym typeface="Arial"/>
              </a:rPr>
              <a:t> Citizens vote, but only have one candidate to choose.</a:t>
            </a:r>
            <a:endParaRPr/>
          </a:p>
          <a:p>
            <a:pPr marL="420624" marR="0" lvl="0" indent="-243078" algn="l" rtl="0">
              <a:lnSpc>
                <a:spcPct val="90000"/>
              </a:lnSpc>
              <a:spcBef>
                <a:spcPts val="555"/>
              </a:spcBef>
              <a:spcAft>
                <a:spcPts val="0"/>
              </a:spcAft>
              <a:buClr>
                <a:schemeClr val="accent1"/>
              </a:buClr>
              <a:buSzPts val="2220"/>
              <a:buFont typeface="Noto Sans Symbols"/>
              <a:buNone/>
            </a:pPr>
            <a:endParaRPr sz="2775" b="0" i="0" u="none" strike="noStrike" cap="none">
              <a:solidFill>
                <a:schemeClr val="lt1"/>
              </a:solidFill>
              <a:latin typeface="Arial"/>
              <a:ea typeface="Arial"/>
              <a:cs typeface="Arial"/>
              <a:sym typeface="Arial"/>
            </a:endParaRPr>
          </a:p>
        </p:txBody>
      </p:sp>
      <p:pic>
        <p:nvPicPr>
          <p:cNvPr id="165" name="Google Shape;165;p24" descr="https://www.cia.gov/library/publications/the-world-factbook/graphics/flags/large/is-lgflag.gif"/>
          <p:cNvPicPr preferRelativeResize="0"/>
          <p:nvPr/>
        </p:nvPicPr>
        <p:blipFill rotWithShape="1">
          <a:blip r:embed="rId3">
            <a:alphaModFix/>
          </a:blip>
          <a:srcRect/>
          <a:stretch/>
        </p:blipFill>
        <p:spPr>
          <a:xfrm>
            <a:off x="5486400" y="1600200"/>
            <a:ext cx="3219892" cy="2343150"/>
          </a:xfrm>
          <a:prstGeom prst="rect">
            <a:avLst/>
          </a:prstGeom>
          <a:noFill/>
          <a:ln>
            <a:noFill/>
          </a:ln>
        </p:spPr>
      </p:pic>
      <p:pic>
        <p:nvPicPr>
          <p:cNvPr id="166" name="Google Shape;166;p24" descr="http://www.enchantedlearning.com/asia/china/flag.GIF"/>
          <p:cNvPicPr preferRelativeResize="0"/>
          <p:nvPr/>
        </p:nvPicPr>
        <p:blipFill rotWithShape="1">
          <a:blip r:embed="rId4">
            <a:alphaModFix/>
          </a:blip>
          <a:srcRect/>
          <a:stretch/>
        </p:blipFill>
        <p:spPr>
          <a:xfrm>
            <a:off x="5562600" y="4419600"/>
            <a:ext cx="3369945" cy="22098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5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5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5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5"/>
                                        </p:tgtEl>
                                        <p:attrNameLst>
                                          <p:attrName>style.visibility</p:attrName>
                                        </p:attrNameLst>
                                      </p:cBhvr>
                                      <p:to>
                                        <p:strVal val="visible"/>
                                      </p:to>
                                    </p:set>
                                    <p:animEffect transition="in" filter="fade">
                                      <p:cBhvr>
                                        <p:cTn id="22" dur="500"/>
                                        <p:tgtEl>
                                          <p:spTgt spid="1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6"/>
                                        </p:tgtEl>
                                        <p:attrNameLst>
                                          <p:attrName>style.visibility</p:attrName>
                                        </p:attrNameLst>
                                      </p:cBhvr>
                                      <p:to>
                                        <p:strVal val="visible"/>
                                      </p:to>
                                    </p:set>
                                    <p:animEffect transition="in" filter="fade">
                                      <p:cBhvr>
                                        <p:cTn id="27"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140"/>
              <a:buFont typeface="Source Sans Pro"/>
              <a:buNone/>
            </a:pPr>
            <a:r>
              <a:rPr lang="en-US" sz="4140" b="0" i="0" u="none" strike="noStrike" cap="none">
                <a:solidFill>
                  <a:schemeClr val="lt1"/>
                </a:solidFill>
                <a:latin typeface="Source Sans Pro"/>
                <a:ea typeface="Source Sans Pro"/>
                <a:cs typeface="Source Sans Pro"/>
                <a:sym typeface="Source Sans Pro"/>
              </a:rPr>
              <a:t>Today’s American Political Parties</a:t>
            </a:r>
            <a:endParaRPr sz="4140" b="0" i="0" u="none" strike="noStrike" cap="none">
              <a:solidFill>
                <a:schemeClr val="lt1"/>
              </a:solidFill>
              <a:latin typeface="Source Sans Pro"/>
              <a:ea typeface="Source Sans Pro"/>
              <a:cs typeface="Source Sans Pro"/>
              <a:sym typeface="Source Sans Pro"/>
            </a:endParaRPr>
          </a:p>
        </p:txBody>
      </p:sp>
      <p:sp>
        <p:nvSpPr>
          <p:cNvPr id="172" name="Google Shape;172;p25"/>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2220"/>
              <a:buFont typeface="Noto Sans Symbols"/>
              <a:buChar char="⦿"/>
            </a:pPr>
            <a:r>
              <a:rPr lang="en-US" sz="2775" b="0" i="0" u="none" strike="noStrike" cap="none">
                <a:solidFill>
                  <a:schemeClr val="lt1"/>
                </a:solidFill>
                <a:latin typeface="Arial"/>
                <a:ea typeface="Arial"/>
                <a:cs typeface="Arial"/>
                <a:sym typeface="Arial"/>
              </a:rPr>
              <a:t>The major difference between the two parties is how much the government should play a role in providing services and affecting the economy. </a:t>
            </a:r>
            <a:endParaRPr/>
          </a:p>
          <a:p>
            <a:pPr marL="420624" marR="0" lvl="0" indent="-384047" algn="l" rtl="0">
              <a:lnSpc>
                <a:spcPct val="80000"/>
              </a:lnSpc>
              <a:spcBef>
                <a:spcPts val="555"/>
              </a:spcBef>
              <a:spcAft>
                <a:spcPts val="0"/>
              </a:spcAft>
              <a:buClr>
                <a:schemeClr val="accent1"/>
              </a:buClr>
              <a:buSzPts val="2220"/>
              <a:buFont typeface="Noto Sans Symbols"/>
              <a:buChar char="⦿"/>
            </a:pPr>
            <a:r>
              <a:rPr lang="en-US" sz="2775" b="0" i="0" u="none" strike="noStrike" cap="none">
                <a:solidFill>
                  <a:srgbClr val="FFFF00"/>
                </a:solidFill>
                <a:latin typeface="Arial"/>
                <a:ea typeface="Arial"/>
                <a:cs typeface="Arial"/>
                <a:sym typeface="Arial"/>
              </a:rPr>
              <a:t>Democrats want government to provide more services </a:t>
            </a:r>
            <a:endParaRPr/>
          </a:p>
          <a:p>
            <a:pPr marL="420624" marR="0" lvl="0" indent="-384047" algn="l" rtl="0">
              <a:lnSpc>
                <a:spcPct val="80000"/>
              </a:lnSpc>
              <a:spcBef>
                <a:spcPts val="555"/>
              </a:spcBef>
              <a:spcAft>
                <a:spcPts val="0"/>
              </a:spcAft>
              <a:buClr>
                <a:schemeClr val="accent1"/>
              </a:buClr>
              <a:buSzPts val="2220"/>
              <a:buFont typeface="Noto Sans Symbols"/>
              <a:buChar char="⦿"/>
            </a:pPr>
            <a:r>
              <a:rPr lang="en-US" sz="2775" b="0" i="0" u="none" strike="noStrike" cap="none">
                <a:solidFill>
                  <a:srgbClr val="FFFF00"/>
                </a:solidFill>
                <a:latin typeface="Arial"/>
                <a:ea typeface="Arial"/>
                <a:cs typeface="Arial"/>
                <a:sym typeface="Arial"/>
              </a:rPr>
              <a:t>Republicans want individuals to provide services for themselves.</a:t>
            </a:r>
            <a:endParaRPr/>
          </a:p>
          <a:p>
            <a:pPr marL="420624" marR="0" lvl="0" indent="-384047" algn="l" rtl="0">
              <a:lnSpc>
                <a:spcPct val="80000"/>
              </a:lnSpc>
              <a:spcBef>
                <a:spcPts val="555"/>
              </a:spcBef>
              <a:spcAft>
                <a:spcPts val="0"/>
              </a:spcAft>
              <a:buClr>
                <a:schemeClr val="accent1"/>
              </a:buClr>
              <a:buSzPts val="2220"/>
              <a:buFont typeface="Noto Sans Symbols"/>
              <a:buChar char="⦿"/>
            </a:pPr>
            <a:r>
              <a:rPr lang="en-US" sz="2775" b="0" i="0" u="sng" strike="noStrike" cap="none">
                <a:solidFill>
                  <a:srgbClr val="FFFF00"/>
                </a:solidFill>
                <a:latin typeface="Arial"/>
                <a:ea typeface="Arial"/>
                <a:cs typeface="Arial"/>
                <a:sym typeface="Arial"/>
              </a:rPr>
              <a:t>Platform:</a:t>
            </a:r>
            <a:r>
              <a:rPr lang="en-US" sz="2775" b="0" i="0" u="none" strike="noStrike" cap="none">
                <a:solidFill>
                  <a:srgbClr val="FFFF00"/>
                </a:solidFill>
                <a:latin typeface="Arial"/>
                <a:ea typeface="Arial"/>
                <a:cs typeface="Arial"/>
                <a:sym typeface="Arial"/>
              </a:rPr>
              <a:t> the list of positions/views of a political party.  Each specific position is called a </a:t>
            </a:r>
            <a:r>
              <a:rPr lang="en-US" sz="2775" b="0" i="0" u="sng" strike="noStrike" cap="none">
                <a:solidFill>
                  <a:srgbClr val="FFFF00"/>
                </a:solidFill>
                <a:latin typeface="Arial"/>
                <a:ea typeface="Arial"/>
                <a:cs typeface="Arial"/>
                <a:sym typeface="Arial"/>
              </a:rPr>
              <a:t>plank</a:t>
            </a:r>
            <a:endParaRPr sz="2775" b="0" i="0" u="none" strike="noStrike" cap="none">
              <a:solidFill>
                <a:srgbClr val="FFFF00"/>
              </a:solidFill>
              <a:latin typeface="Arial"/>
              <a:ea typeface="Arial"/>
              <a:cs typeface="Arial"/>
              <a:sym typeface="Arial"/>
            </a:endParaRPr>
          </a:p>
          <a:p>
            <a:pPr marL="420624" marR="0" lvl="0" indent="-243078" algn="l" rtl="0">
              <a:lnSpc>
                <a:spcPct val="80000"/>
              </a:lnSpc>
              <a:spcBef>
                <a:spcPts val="555"/>
              </a:spcBef>
              <a:spcAft>
                <a:spcPts val="0"/>
              </a:spcAft>
              <a:buClr>
                <a:schemeClr val="accent1"/>
              </a:buClr>
              <a:buSzPts val="2220"/>
              <a:buFont typeface="Noto Sans Symbols"/>
              <a:buNone/>
            </a:pPr>
            <a:endParaRPr sz="2775" b="0" i="0" u="none" strike="noStrike" cap="none">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xEl>
                                              <p:pRg st="0" end="0"/>
                                            </p:txEl>
                                          </p:spTgt>
                                        </p:tgtEl>
                                        <p:attrNameLst>
                                          <p:attrName>style.visibility</p:attrName>
                                        </p:attrNameLst>
                                      </p:cBhvr>
                                      <p:to>
                                        <p:strVal val="visible"/>
                                      </p:to>
                                    </p:set>
                                    <p:animEffect transition="in" filter="fade">
                                      <p:cBhvr>
                                        <p:cTn id="7" dur="500"/>
                                        <p:tgtEl>
                                          <p:spTgt spid="1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2">
                                            <p:txEl>
                                              <p:pRg st="1" end="1"/>
                                            </p:txEl>
                                          </p:spTgt>
                                        </p:tgtEl>
                                        <p:attrNameLst>
                                          <p:attrName>style.visibility</p:attrName>
                                        </p:attrNameLst>
                                      </p:cBhvr>
                                      <p:to>
                                        <p:strVal val="visible"/>
                                      </p:to>
                                    </p:set>
                                    <p:animEffect transition="in" filter="fade">
                                      <p:cBhvr>
                                        <p:cTn id="12" dur="500"/>
                                        <p:tgtEl>
                                          <p:spTgt spid="1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2">
                                            <p:txEl>
                                              <p:pRg st="2" end="2"/>
                                            </p:txEl>
                                          </p:spTgt>
                                        </p:tgtEl>
                                        <p:attrNameLst>
                                          <p:attrName>style.visibility</p:attrName>
                                        </p:attrNameLst>
                                      </p:cBhvr>
                                      <p:to>
                                        <p:strVal val="visible"/>
                                      </p:to>
                                    </p:set>
                                    <p:animEffect transition="in" filter="fade">
                                      <p:cBhvr>
                                        <p:cTn id="17" dur="500"/>
                                        <p:tgtEl>
                                          <p:spTgt spid="1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2">
                                            <p:txEl>
                                              <p:pRg st="3" end="3"/>
                                            </p:txEl>
                                          </p:spTgt>
                                        </p:tgtEl>
                                        <p:attrNameLst>
                                          <p:attrName>style.visibility</p:attrName>
                                        </p:attrNameLst>
                                      </p:cBhvr>
                                      <p:to>
                                        <p:strVal val="visible"/>
                                      </p:to>
                                    </p:set>
                                    <p:animEffect transition="in" filter="fade">
                                      <p:cBhvr>
                                        <p:cTn id="22" dur="500"/>
                                        <p:tgtEl>
                                          <p:spTgt spid="17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2">
                                            <p:txEl>
                                              <p:pRg st="4" end="4"/>
                                            </p:txEl>
                                          </p:spTgt>
                                        </p:tgtEl>
                                        <p:attrNameLst>
                                          <p:attrName>style.visibility</p:attrName>
                                        </p:attrNameLst>
                                      </p:cBhvr>
                                      <p:to>
                                        <p:strVal val="visible"/>
                                      </p:to>
                                    </p:set>
                                    <p:animEffect transition="in" filter="fade">
                                      <p:cBhvr>
                                        <p:cTn id="27" dur="500"/>
                                        <p:tgtEl>
                                          <p:spTgt spid="1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6"/>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140"/>
              <a:buFont typeface="Source Sans Pro"/>
              <a:buNone/>
            </a:pPr>
            <a:r>
              <a:rPr lang="en-US" sz="4140" b="0" i="0" u="none" strike="noStrike" cap="none">
                <a:solidFill>
                  <a:schemeClr val="lt1"/>
                </a:solidFill>
                <a:latin typeface="Source Sans Pro"/>
                <a:ea typeface="Source Sans Pro"/>
                <a:cs typeface="Source Sans Pro"/>
                <a:sym typeface="Source Sans Pro"/>
              </a:rPr>
              <a:t>Organization of Political Parties</a:t>
            </a:r>
            <a:endParaRPr sz="4140" b="0" i="0" u="none" strike="noStrike" cap="none">
              <a:solidFill>
                <a:schemeClr val="lt1"/>
              </a:solidFill>
              <a:latin typeface="Source Sans Pro"/>
              <a:ea typeface="Source Sans Pro"/>
              <a:cs typeface="Source Sans Pro"/>
              <a:sym typeface="Source Sans Pro"/>
            </a:endParaRPr>
          </a:p>
        </p:txBody>
      </p:sp>
      <p:sp>
        <p:nvSpPr>
          <p:cNvPr id="178" name="Google Shape;178;p26"/>
          <p:cNvSpPr txBox="1">
            <a:spLocks noGrp="1"/>
          </p:cNvSpPr>
          <p:nvPr>
            <p:ph type="body" idx="1"/>
          </p:nvPr>
        </p:nvSpPr>
        <p:spPr>
          <a:xfrm>
            <a:off x="522425" y="1417650"/>
            <a:ext cx="7467600" cy="4526100"/>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1500"/>
              <a:buFont typeface="Noto Sans Symbols"/>
              <a:buChar char="⦿"/>
            </a:pPr>
            <a:r>
              <a:rPr lang="en-US" sz="1875" b="0" i="0" u="none" strike="noStrike" cap="none" dirty="0">
                <a:solidFill>
                  <a:schemeClr val="lt1"/>
                </a:solidFill>
                <a:latin typeface="Arial"/>
                <a:ea typeface="Arial"/>
                <a:cs typeface="Arial"/>
                <a:sym typeface="Arial"/>
              </a:rPr>
              <a:t>Each party has leadership at the national, state and local level.</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rgbClr val="FFFF00"/>
                </a:solidFill>
                <a:latin typeface="Arial"/>
                <a:ea typeface="Arial"/>
                <a:cs typeface="Arial"/>
                <a:sym typeface="Arial"/>
              </a:rPr>
              <a:t>- National Level:	</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rgbClr val="FFFF00"/>
                </a:solidFill>
                <a:latin typeface="Arial"/>
                <a:ea typeface="Arial"/>
                <a:cs typeface="Arial"/>
                <a:sym typeface="Arial"/>
              </a:rPr>
              <a:t>   1. Main focus is fundraising</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chemeClr val="lt1"/>
                </a:solidFill>
                <a:latin typeface="Arial"/>
                <a:ea typeface="Arial"/>
                <a:cs typeface="Arial"/>
                <a:sym typeface="Arial"/>
              </a:rPr>
              <a:t>   </a:t>
            </a:r>
            <a:r>
              <a:rPr lang="en-US" sz="1875" b="0" i="0" u="none" strike="noStrike" cap="none" dirty="0">
                <a:solidFill>
                  <a:srgbClr val="FFFF00"/>
                </a:solidFill>
                <a:latin typeface="Arial"/>
                <a:ea typeface="Arial"/>
                <a:cs typeface="Arial"/>
                <a:sym typeface="Arial"/>
              </a:rPr>
              <a:t>2. Every four years the national party provides a convention</a:t>
            </a:r>
            <a:r>
              <a:rPr lang="en-US" sz="1875" b="0" i="0" u="none" strike="noStrike" cap="none" dirty="0">
                <a:solidFill>
                  <a:schemeClr val="lt1"/>
                </a:solidFill>
                <a:latin typeface="Arial"/>
                <a:ea typeface="Arial"/>
                <a:cs typeface="Arial"/>
                <a:sym typeface="Arial"/>
              </a:rPr>
              <a:t> to </a:t>
            </a:r>
            <a:r>
              <a:rPr lang="en-US" sz="1875" b="0" i="0" u="none" strike="noStrike" cap="none" dirty="0">
                <a:solidFill>
                  <a:srgbClr val="FFFF00"/>
                </a:solidFill>
                <a:latin typeface="Arial"/>
                <a:ea typeface="Arial"/>
                <a:cs typeface="Arial"/>
                <a:sym typeface="Arial"/>
              </a:rPr>
              <a:t>nominate and announce </a:t>
            </a:r>
            <a:r>
              <a:rPr lang="en-US" sz="1875" b="0" i="0" u="none" strike="noStrike" cap="none" dirty="0">
                <a:solidFill>
                  <a:schemeClr val="lt1"/>
                </a:solidFill>
                <a:latin typeface="Arial"/>
                <a:ea typeface="Arial"/>
                <a:cs typeface="Arial"/>
                <a:sym typeface="Arial"/>
              </a:rPr>
              <a:t>the party’s </a:t>
            </a:r>
            <a:r>
              <a:rPr lang="en-US" sz="1875" b="0" i="0" u="none" strike="noStrike" cap="none" dirty="0">
                <a:solidFill>
                  <a:srgbClr val="FFFF00"/>
                </a:solidFill>
                <a:latin typeface="Arial"/>
                <a:ea typeface="Arial"/>
                <a:cs typeface="Arial"/>
                <a:sym typeface="Arial"/>
              </a:rPr>
              <a:t>candidate</a:t>
            </a:r>
            <a:r>
              <a:rPr lang="en-US" sz="1875" b="0" i="0" u="none" strike="noStrike" cap="none" dirty="0">
                <a:solidFill>
                  <a:schemeClr val="lt1"/>
                </a:solidFill>
                <a:latin typeface="Arial"/>
                <a:ea typeface="Arial"/>
                <a:cs typeface="Arial"/>
                <a:sym typeface="Arial"/>
              </a:rPr>
              <a:t> for the President.</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sng" strike="noStrike" cap="none" dirty="0">
                <a:solidFill>
                  <a:schemeClr val="hlink"/>
                </a:solidFill>
                <a:latin typeface="Arial"/>
                <a:ea typeface="Arial"/>
                <a:cs typeface="Arial"/>
                <a:sym typeface="Arial"/>
                <a:hlinkClick r:id="rId3"/>
              </a:rPr>
              <a:t>https://www.gop.com/the-official-guide-to-the-2016-republican-nominating-process/</a:t>
            </a:r>
            <a:endParaRPr sz="1875" b="0" i="0" u="none" strike="noStrike" cap="none" dirty="0">
              <a:solidFill>
                <a:schemeClr val="lt1"/>
              </a:solidFill>
              <a:latin typeface="Arial"/>
              <a:ea typeface="Arial"/>
              <a:cs typeface="Arial"/>
              <a:sym typeface="Arial"/>
            </a:endParaRPr>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sng" strike="noStrike" cap="none" dirty="0">
                <a:solidFill>
                  <a:schemeClr val="hlink"/>
                </a:solidFill>
                <a:latin typeface="Arial"/>
                <a:ea typeface="Arial"/>
                <a:cs typeface="Arial"/>
                <a:sym typeface="Arial"/>
                <a:hlinkClick r:id="rId4"/>
              </a:rPr>
              <a:t>http://www.al.com/news/index.ssf/2016/02/whats_a_superdelegate_can_they.html</a:t>
            </a:r>
            <a:endParaRPr sz="1875" b="0" i="0" u="none" strike="noStrike" cap="none" dirty="0">
              <a:solidFill>
                <a:schemeClr val="lt1"/>
              </a:solidFill>
              <a:latin typeface="Arial"/>
              <a:ea typeface="Arial"/>
              <a:cs typeface="Arial"/>
              <a:sym typeface="Arial"/>
            </a:endParaRPr>
          </a:p>
          <a:p>
            <a:pPr marL="420624" marR="0" lvl="0" indent="-384047" algn="l" rtl="0">
              <a:lnSpc>
                <a:spcPct val="80000"/>
              </a:lnSpc>
              <a:spcBef>
                <a:spcPts val="375"/>
              </a:spcBef>
              <a:spcAft>
                <a:spcPts val="0"/>
              </a:spcAft>
              <a:buClr>
                <a:schemeClr val="accent1"/>
              </a:buClr>
              <a:buSzPts val="1500"/>
              <a:buFont typeface="Noto Sans Symbols"/>
              <a:buNone/>
            </a:pPr>
            <a:endParaRPr sz="1875" b="0" i="0" u="none" strike="noStrike" cap="none" dirty="0">
              <a:solidFill>
                <a:schemeClr val="lt1"/>
              </a:solidFill>
              <a:latin typeface="Arial"/>
              <a:ea typeface="Arial"/>
              <a:cs typeface="Arial"/>
              <a:sym typeface="Arial"/>
            </a:endParaRPr>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rgbClr val="FFFF00"/>
                </a:solidFill>
                <a:latin typeface="Arial"/>
                <a:ea typeface="Arial"/>
                <a:cs typeface="Arial"/>
                <a:sym typeface="Arial"/>
              </a:rPr>
              <a:t>- State and Local Level:</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rgbClr val="FFFF00"/>
                </a:solidFill>
                <a:latin typeface="Arial"/>
                <a:ea typeface="Arial"/>
                <a:cs typeface="Arial"/>
                <a:sym typeface="Arial"/>
              </a:rPr>
              <a:t>   1. Run primary elections to decide nominee</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rgbClr val="FFFF00"/>
                </a:solidFill>
                <a:latin typeface="Arial"/>
                <a:ea typeface="Arial"/>
                <a:cs typeface="Arial"/>
                <a:sym typeface="Arial"/>
              </a:rPr>
              <a:t>   2. Grassroots: political ideas and movements that start at the local level</a:t>
            </a:r>
            <a:endParaRPr dirty="0"/>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dirty="0">
                <a:solidFill>
                  <a:srgbClr val="FFFF00"/>
                </a:solidFill>
                <a:latin typeface="Arial"/>
                <a:ea typeface="Arial"/>
                <a:cs typeface="Arial"/>
                <a:sym typeface="Arial"/>
              </a:rPr>
              <a:t>   3. Registering new voters</a:t>
            </a:r>
            <a:endParaRPr dirty="0"/>
          </a:p>
          <a:p>
            <a:pPr marL="420624" marR="0" lvl="0" indent="-288797" algn="l" rtl="0">
              <a:lnSpc>
                <a:spcPct val="80000"/>
              </a:lnSpc>
              <a:spcBef>
                <a:spcPts val="375"/>
              </a:spcBef>
              <a:spcAft>
                <a:spcPts val="0"/>
              </a:spcAft>
              <a:buClr>
                <a:schemeClr val="accent1"/>
              </a:buClr>
              <a:buSzPts val="1500"/>
              <a:buFont typeface="Noto Sans Symbols"/>
              <a:buNone/>
            </a:pPr>
            <a:endParaRPr sz="1875"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Effect transition="in" filter="fade">
                                      <p:cBhvr>
                                        <p:cTn id="7" dur="500"/>
                                        <p:tgtEl>
                                          <p:spTgt spid="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xEl>
                                              <p:pRg st="1" end="1"/>
                                            </p:txEl>
                                          </p:spTgt>
                                        </p:tgtEl>
                                        <p:attrNameLst>
                                          <p:attrName>style.visibility</p:attrName>
                                        </p:attrNameLst>
                                      </p:cBhvr>
                                      <p:to>
                                        <p:strVal val="visible"/>
                                      </p:to>
                                    </p:set>
                                    <p:animEffect transition="in" filter="fade">
                                      <p:cBhvr>
                                        <p:cTn id="12" dur="500"/>
                                        <p:tgtEl>
                                          <p:spTgt spid="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xEl>
                                              <p:pRg st="2" end="2"/>
                                            </p:txEl>
                                          </p:spTgt>
                                        </p:tgtEl>
                                        <p:attrNameLst>
                                          <p:attrName>style.visibility</p:attrName>
                                        </p:attrNameLst>
                                      </p:cBhvr>
                                      <p:to>
                                        <p:strVal val="visible"/>
                                      </p:to>
                                    </p:set>
                                    <p:animEffect transition="in" filter="fade">
                                      <p:cBhvr>
                                        <p:cTn id="17" dur="500"/>
                                        <p:tgtEl>
                                          <p:spTgt spid="1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8">
                                            <p:txEl>
                                              <p:pRg st="3" end="3"/>
                                            </p:txEl>
                                          </p:spTgt>
                                        </p:tgtEl>
                                        <p:attrNameLst>
                                          <p:attrName>style.visibility</p:attrName>
                                        </p:attrNameLst>
                                      </p:cBhvr>
                                      <p:to>
                                        <p:strVal val="visible"/>
                                      </p:to>
                                    </p:set>
                                    <p:animEffect transition="in" filter="fade">
                                      <p:cBhvr>
                                        <p:cTn id="22" dur="500"/>
                                        <p:tgtEl>
                                          <p:spTgt spid="1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8">
                                            <p:txEl>
                                              <p:pRg st="4" end="4"/>
                                            </p:txEl>
                                          </p:spTgt>
                                        </p:tgtEl>
                                        <p:attrNameLst>
                                          <p:attrName>style.visibility</p:attrName>
                                        </p:attrNameLst>
                                      </p:cBhvr>
                                      <p:to>
                                        <p:strVal val="visible"/>
                                      </p:to>
                                    </p:set>
                                    <p:animEffect transition="in" filter="fade">
                                      <p:cBhvr>
                                        <p:cTn id="27" dur="500"/>
                                        <p:tgtEl>
                                          <p:spTgt spid="1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8">
                                            <p:txEl>
                                              <p:pRg st="5" end="5"/>
                                            </p:txEl>
                                          </p:spTgt>
                                        </p:tgtEl>
                                        <p:attrNameLst>
                                          <p:attrName>style.visibility</p:attrName>
                                        </p:attrNameLst>
                                      </p:cBhvr>
                                      <p:to>
                                        <p:strVal val="visible"/>
                                      </p:to>
                                    </p:set>
                                    <p:animEffect transition="in" filter="fade">
                                      <p:cBhvr>
                                        <p:cTn id="32" dur="500"/>
                                        <p:tgtEl>
                                          <p:spTgt spid="1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8">
                                            <p:txEl>
                                              <p:pRg st="6" end="6"/>
                                            </p:txEl>
                                          </p:spTgt>
                                        </p:tgtEl>
                                        <p:attrNameLst>
                                          <p:attrName>style.visibility</p:attrName>
                                        </p:attrNameLst>
                                      </p:cBhvr>
                                      <p:to>
                                        <p:strVal val="visible"/>
                                      </p:to>
                                    </p:set>
                                    <p:animEffect transition="in" filter="fade">
                                      <p:cBhvr>
                                        <p:cTn id="37" dur="500"/>
                                        <p:tgtEl>
                                          <p:spTgt spid="17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8">
                                            <p:txEl>
                                              <p:pRg st="7" end="7"/>
                                            </p:txEl>
                                          </p:spTgt>
                                        </p:tgtEl>
                                        <p:attrNameLst>
                                          <p:attrName>style.visibility</p:attrName>
                                        </p:attrNameLst>
                                      </p:cBhvr>
                                      <p:to>
                                        <p:strVal val="visible"/>
                                      </p:to>
                                    </p:set>
                                    <p:animEffect transition="in" filter="fade">
                                      <p:cBhvr>
                                        <p:cTn id="42" dur="500"/>
                                        <p:tgtEl>
                                          <p:spTgt spid="17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8">
                                            <p:txEl>
                                              <p:pRg st="8" end="8"/>
                                            </p:txEl>
                                          </p:spTgt>
                                        </p:tgtEl>
                                        <p:attrNameLst>
                                          <p:attrName>style.visibility</p:attrName>
                                        </p:attrNameLst>
                                      </p:cBhvr>
                                      <p:to>
                                        <p:strVal val="visible"/>
                                      </p:to>
                                    </p:set>
                                    <p:animEffect transition="in" filter="fade">
                                      <p:cBhvr>
                                        <p:cTn id="47" dur="500"/>
                                        <p:tgtEl>
                                          <p:spTgt spid="17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8">
                                            <p:txEl>
                                              <p:pRg st="9" end="9"/>
                                            </p:txEl>
                                          </p:spTgt>
                                        </p:tgtEl>
                                        <p:attrNameLst>
                                          <p:attrName>style.visibility</p:attrName>
                                        </p:attrNameLst>
                                      </p:cBhvr>
                                      <p:to>
                                        <p:strVal val="visible"/>
                                      </p:to>
                                    </p:set>
                                    <p:animEffect transition="in" filter="fade">
                                      <p:cBhvr>
                                        <p:cTn id="52" dur="500"/>
                                        <p:tgtEl>
                                          <p:spTgt spid="17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78">
                                            <p:txEl>
                                              <p:pRg st="10" end="10"/>
                                            </p:txEl>
                                          </p:spTgt>
                                        </p:tgtEl>
                                        <p:attrNameLst>
                                          <p:attrName>style.visibility</p:attrName>
                                        </p:attrNameLst>
                                      </p:cBhvr>
                                      <p:to>
                                        <p:strVal val="visible"/>
                                      </p:to>
                                    </p:set>
                                    <p:animEffect transition="in" filter="fade">
                                      <p:cBhvr>
                                        <p:cTn id="57" dur="500"/>
                                        <p:tgtEl>
                                          <p:spTgt spid="178">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78">
                                            <p:txEl>
                                              <p:pRg st="11" end="11"/>
                                            </p:txEl>
                                          </p:spTgt>
                                        </p:tgtEl>
                                        <p:attrNameLst>
                                          <p:attrName>style.visibility</p:attrName>
                                        </p:attrNameLst>
                                      </p:cBhvr>
                                      <p:to>
                                        <p:strVal val="visible"/>
                                      </p:to>
                                    </p:set>
                                    <p:animEffect transition="in" filter="fade">
                                      <p:cBhvr>
                                        <p:cTn id="62" dur="500"/>
                                        <p:tgtEl>
                                          <p:spTgt spid="17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7"/>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600"/>
              <a:buFont typeface="Source Sans Pro"/>
              <a:buNone/>
            </a:pPr>
            <a:r>
              <a:rPr lang="en-US" sz="4600" b="0" i="0" u="none" strike="noStrike" cap="none">
                <a:solidFill>
                  <a:schemeClr val="lt1"/>
                </a:solidFill>
                <a:latin typeface="Source Sans Pro"/>
                <a:ea typeface="Source Sans Pro"/>
                <a:cs typeface="Source Sans Pro"/>
                <a:sym typeface="Source Sans Pro"/>
              </a:rPr>
              <a:t>Role Of Political Parties</a:t>
            </a:r>
            <a:endParaRPr sz="4600" b="0" i="0" u="none" strike="noStrike" cap="none">
              <a:solidFill>
                <a:schemeClr val="lt1"/>
              </a:solidFill>
              <a:latin typeface="Source Sans Pro"/>
              <a:ea typeface="Source Sans Pro"/>
              <a:cs typeface="Source Sans Pro"/>
              <a:sym typeface="Source Sans Pro"/>
            </a:endParaRPr>
          </a:p>
        </p:txBody>
      </p:sp>
      <p:sp>
        <p:nvSpPr>
          <p:cNvPr id="184" name="Google Shape;184;p27"/>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noAutofit/>
          </a:bodyPr>
          <a:lstStyle/>
          <a:p>
            <a:pPr marL="420624" marR="0" lvl="0" indent="-384047" algn="l" rtl="0">
              <a:lnSpc>
                <a:spcPct val="90000"/>
              </a:lnSpc>
              <a:spcBef>
                <a:spcPts val="0"/>
              </a:spcBef>
              <a:spcAft>
                <a:spcPts val="0"/>
              </a:spcAft>
              <a:buClr>
                <a:schemeClr val="accent1"/>
              </a:buClr>
              <a:buSzPts val="2040"/>
              <a:buFont typeface="Noto Sans Symbols"/>
              <a:buChar char="⦿"/>
            </a:pPr>
            <a:r>
              <a:rPr lang="en-US" sz="2550" b="0" i="0" u="none" strike="noStrike" cap="none" dirty="0">
                <a:solidFill>
                  <a:srgbClr val="FFFF00"/>
                </a:solidFill>
                <a:latin typeface="Arial"/>
                <a:ea typeface="Arial"/>
                <a:cs typeface="Arial"/>
                <a:sym typeface="Arial"/>
              </a:rPr>
              <a:t>Main job is to nominate candidates for office</a:t>
            </a:r>
            <a:endParaRPr dirty="0"/>
          </a:p>
          <a:p>
            <a:pPr marL="420624" marR="0" lvl="0" indent="-384047" algn="l" rtl="0">
              <a:lnSpc>
                <a:spcPct val="90000"/>
              </a:lnSpc>
              <a:spcBef>
                <a:spcPts val="510"/>
              </a:spcBef>
              <a:spcAft>
                <a:spcPts val="0"/>
              </a:spcAft>
              <a:buClr>
                <a:schemeClr val="accent1"/>
              </a:buClr>
              <a:buSzPts val="2040"/>
              <a:buFont typeface="Noto Sans Symbols"/>
              <a:buChar char="⦿"/>
            </a:pPr>
            <a:r>
              <a:rPr lang="en-US" sz="2550" b="0" i="0" u="none" strike="noStrike" cap="none" dirty="0">
                <a:solidFill>
                  <a:schemeClr val="lt1"/>
                </a:solidFill>
                <a:latin typeface="Arial"/>
                <a:ea typeface="Arial"/>
                <a:cs typeface="Arial"/>
                <a:sym typeface="Arial"/>
              </a:rPr>
              <a:t>Parties nominate candidates through primary elections.  </a:t>
            </a:r>
            <a:endParaRPr dirty="0"/>
          </a:p>
          <a:p>
            <a:pPr marL="420624" marR="0" lvl="0" indent="-384047" algn="l" rtl="0">
              <a:lnSpc>
                <a:spcPct val="90000"/>
              </a:lnSpc>
              <a:spcBef>
                <a:spcPts val="510"/>
              </a:spcBef>
              <a:spcAft>
                <a:spcPts val="0"/>
              </a:spcAft>
              <a:buClr>
                <a:schemeClr val="accent1"/>
              </a:buClr>
              <a:buSzPts val="2040"/>
              <a:buFont typeface="Noto Sans Symbols"/>
              <a:buChar char="⦿"/>
            </a:pPr>
            <a:r>
              <a:rPr lang="en-US" sz="2550" b="0" i="0" u="sng" strike="noStrike" cap="none" dirty="0">
                <a:solidFill>
                  <a:schemeClr val="lt1"/>
                </a:solidFill>
                <a:latin typeface="Arial"/>
                <a:ea typeface="Arial"/>
                <a:cs typeface="Arial"/>
                <a:sym typeface="Arial"/>
              </a:rPr>
              <a:t>Closed primary</a:t>
            </a:r>
            <a:r>
              <a:rPr lang="en-US" sz="2550" b="0" i="0" u="none" strike="noStrike" cap="none" dirty="0">
                <a:solidFill>
                  <a:schemeClr val="lt1"/>
                </a:solidFill>
                <a:latin typeface="Arial"/>
                <a:ea typeface="Arial"/>
                <a:cs typeface="Arial"/>
                <a:sym typeface="Arial"/>
              </a:rPr>
              <a:t>, only members of the party can vote in the election.  </a:t>
            </a:r>
            <a:endParaRPr dirty="0"/>
          </a:p>
          <a:p>
            <a:pPr marL="420624" marR="0" lvl="0" indent="-384047" algn="l" rtl="0">
              <a:lnSpc>
                <a:spcPct val="90000"/>
              </a:lnSpc>
              <a:spcBef>
                <a:spcPts val="510"/>
              </a:spcBef>
              <a:spcAft>
                <a:spcPts val="0"/>
              </a:spcAft>
              <a:buClr>
                <a:schemeClr val="accent1"/>
              </a:buClr>
              <a:buSzPts val="2040"/>
              <a:buFont typeface="Noto Sans Symbols"/>
              <a:buChar char="⦿"/>
            </a:pPr>
            <a:r>
              <a:rPr lang="en-US" sz="2550" b="0" i="0" u="sng" strike="noStrike" cap="none" dirty="0">
                <a:solidFill>
                  <a:schemeClr val="lt1"/>
                </a:solidFill>
                <a:latin typeface="Arial"/>
                <a:ea typeface="Arial"/>
                <a:cs typeface="Arial"/>
                <a:sym typeface="Arial"/>
              </a:rPr>
              <a:t>Open primary</a:t>
            </a:r>
            <a:r>
              <a:rPr lang="en-US" sz="2550" b="0" i="0" u="none" strike="noStrike" cap="none" dirty="0">
                <a:solidFill>
                  <a:schemeClr val="lt1"/>
                </a:solidFill>
                <a:latin typeface="Arial"/>
                <a:ea typeface="Arial"/>
                <a:cs typeface="Arial"/>
                <a:sym typeface="Arial"/>
              </a:rPr>
              <a:t>, any registered voter can vote in the election.  </a:t>
            </a:r>
            <a:endParaRPr dirty="0"/>
          </a:p>
          <a:p>
            <a:pPr marL="420624" marR="0" lvl="0" indent="-384047" algn="l" rtl="0">
              <a:lnSpc>
                <a:spcPct val="90000"/>
              </a:lnSpc>
              <a:spcBef>
                <a:spcPts val="510"/>
              </a:spcBef>
              <a:spcAft>
                <a:spcPts val="0"/>
              </a:spcAft>
              <a:buClr>
                <a:schemeClr val="accent1"/>
              </a:buClr>
              <a:buSzPts val="2040"/>
              <a:buFont typeface="Noto Sans Symbols"/>
              <a:buChar char="⦿"/>
            </a:pPr>
            <a:r>
              <a:rPr lang="en-US" sz="2550" b="0" i="0" u="none" strike="noStrike" cap="none" dirty="0">
                <a:solidFill>
                  <a:schemeClr val="lt1"/>
                </a:solidFill>
                <a:latin typeface="Arial"/>
                <a:ea typeface="Arial"/>
                <a:cs typeface="Arial"/>
                <a:sym typeface="Arial"/>
              </a:rPr>
              <a:t>Primary winners can often be decided by a </a:t>
            </a:r>
            <a:r>
              <a:rPr lang="en-US" sz="2550" b="0" i="0" u="sng" strike="noStrike" cap="none" dirty="0">
                <a:solidFill>
                  <a:schemeClr val="lt1"/>
                </a:solidFill>
                <a:latin typeface="Arial"/>
                <a:ea typeface="Arial"/>
                <a:cs typeface="Arial"/>
                <a:sym typeface="Arial"/>
              </a:rPr>
              <a:t>plurality</a:t>
            </a:r>
            <a:r>
              <a:rPr lang="en-US" sz="2550" b="0" i="0" u="none" strike="noStrike" cap="none" dirty="0">
                <a:solidFill>
                  <a:schemeClr val="lt1"/>
                </a:solidFill>
                <a:latin typeface="Arial"/>
                <a:ea typeface="Arial"/>
                <a:cs typeface="Arial"/>
                <a:sym typeface="Arial"/>
              </a:rPr>
              <a:t> (whoever gets the most votes) rather than a majority (one person wins at least 51%).</a:t>
            </a:r>
            <a:endParaRPr dirty="0"/>
          </a:p>
          <a:p>
            <a:pPr marL="420624" marR="0" lvl="0" indent="-254507" algn="l" rtl="0">
              <a:lnSpc>
                <a:spcPct val="90000"/>
              </a:lnSpc>
              <a:spcBef>
                <a:spcPts val="510"/>
              </a:spcBef>
              <a:spcAft>
                <a:spcPts val="0"/>
              </a:spcAft>
              <a:buClr>
                <a:schemeClr val="accent1"/>
              </a:buClr>
              <a:buSzPts val="2040"/>
              <a:buFont typeface="Noto Sans Symbols"/>
              <a:buNone/>
            </a:pPr>
            <a:endParaRPr sz="2550"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xEl>
                                              <p:pRg st="0" end="0"/>
                                            </p:txEl>
                                          </p:spTgt>
                                        </p:tgtEl>
                                        <p:attrNameLst>
                                          <p:attrName>style.visibility</p:attrName>
                                        </p:attrNameLst>
                                      </p:cBhvr>
                                      <p:to>
                                        <p:strVal val="visible"/>
                                      </p:to>
                                    </p:set>
                                    <p:animEffect transition="in" filter="fade">
                                      <p:cBhvr>
                                        <p:cTn id="7" dur="500"/>
                                        <p:tgtEl>
                                          <p:spTgt spid="1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
                                            <p:txEl>
                                              <p:pRg st="1" end="1"/>
                                            </p:txEl>
                                          </p:spTgt>
                                        </p:tgtEl>
                                        <p:attrNameLst>
                                          <p:attrName>style.visibility</p:attrName>
                                        </p:attrNameLst>
                                      </p:cBhvr>
                                      <p:to>
                                        <p:strVal val="visible"/>
                                      </p:to>
                                    </p:set>
                                    <p:animEffect transition="in" filter="fade">
                                      <p:cBhvr>
                                        <p:cTn id="12" dur="500"/>
                                        <p:tgtEl>
                                          <p:spTgt spid="1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
                                            <p:txEl>
                                              <p:pRg st="2" end="2"/>
                                            </p:txEl>
                                          </p:spTgt>
                                        </p:tgtEl>
                                        <p:attrNameLst>
                                          <p:attrName>style.visibility</p:attrName>
                                        </p:attrNameLst>
                                      </p:cBhvr>
                                      <p:to>
                                        <p:strVal val="visible"/>
                                      </p:to>
                                    </p:set>
                                    <p:animEffect transition="in" filter="fade">
                                      <p:cBhvr>
                                        <p:cTn id="17" dur="500"/>
                                        <p:tgtEl>
                                          <p:spTgt spid="1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4">
                                            <p:txEl>
                                              <p:pRg st="3" end="3"/>
                                            </p:txEl>
                                          </p:spTgt>
                                        </p:tgtEl>
                                        <p:attrNameLst>
                                          <p:attrName>style.visibility</p:attrName>
                                        </p:attrNameLst>
                                      </p:cBhvr>
                                      <p:to>
                                        <p:strVal val="visible"/>
                                      </p:to>
                                    </p:set>
                                    <p:animEffect transition="in" filter="fade">
                                      <p:cBhvr>
                                        <p:cTn id="22" dur="500"/>
                                        <p:tgtEl>
                                          <p:spTgt spid="1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4">
                                            <p:txEl>
                                              <p:pRg st="4" end="4"/>
                                            </p:txEl>
                                          </p:spTgt>
                                        </p:tgtEl>
                                        <p:attrNameLst>
                                          <p:attrName>style.visibility</p:attrName>
                                        </p:attrNameLst>
                                      </p:cBhvr>
                                      <p:to>
                                        <p:strVal val="visible"/>
                                      </p:to>
                                    </p:set>
                                    <p:animEffect transition="in" filter="fade">
                                      <p:cBhvr>
                                        <p:cTn id="27" dur="500"/>
                                        <p:tgtEl>
                                          <p:spTgt spid="1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4">
                                            <p:txEl>
                                              <p:pRg st="5" end="5"/>
                                            </p:txEl>
                                          </p:spTgt>
                                        </p:tgtEl>
                                        <p:attrNameLst>
                                          <p:attrName>style.visibility</p:attrName>
                                        </p:attrNameLst>
                                      </p:cBhvr>
                                      <p:to>
                                        <p:strVal val="visible"/>
                                      </p:to>
                                    </p:set>
                                    <p:animEffect transition="in" filter="fade">
                                      <p:cBhvr>
                                        <p:cTn id="32" dur="500"/>
                                        <p:tgtEl>
                                          <p:spTgt spid="1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8"/>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600"/>
              <a:buFont typeface="Source Sans Pro"/>
              <a:buNone/>
            </a:pPr>
            <a:r>
              <a:rPr lang="en-US" sz="4600" b="0" i="0" u="none" strike="noStrike" cap="none">
                <a:solidFill>
                  <a:schemeClr val="lt1"/>
                </a:solidFill>
                <a:latin typeface="Source Sans Pro"/>
                <a:ea typeface="Source Sans Pro"/>
                <a:cs typeface="Source Sans Pro"/>
                <a:sym typeface="Source Sans Pro"/>
              </a:rPr>
              <a:t>Other Party Role</a:t>
            </a:r>
            <a:endParaRPr sz="4600" b="0" i="0" u="none" strike="noStrike" cap="none">
              <a:solidFill>
                <a:schemeClr val="lt1"/>
              </a:solidFill>
              <a:latin typeface="Source Sans Pro"/>
              <a:ea typeface="Source Sans Pro"/>
              <a:cs typeface="Source Sans Pro"/>
              <a:sym typeface="Source Sans Pro"/>
            </a:endParaRPr>
          </a:p>
        </p:txBody>
      </p:sp>
      <p:sp>
        <p:nvSpPr>
          <p:cNvPr id="190" name="Google Shape;190;p28"/>
          <p:cNvSpPr txBox="1">
            <a:spLocks noGrp="1"/>
          </p:cNvSpPr>
          <p:nvPr>
            <p:ph type="body" idx="1"/>
          </p:nvPr>
        </p:nvSpPr>
        <p:spPr>
          <a:xfrm>
            <a:off x="233425" y="1310600"/>
            <a:ext cx="4953000" cy="4724400"/>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1860"/>
              <a:buFont typeface="Noto Sans Symbols"/>
              <a:buChar char="⦿"/>
            </a:pPr>
            <a:r>
              <a:rPr lang="en-US" sz="2325" b="0" i="0" u="none" strike="noStrike" cap="none" dirty="0">
                <a:solidFill>
                  <a:srgbClr val="FFFF00"/>
                </a:solidFill>
                <a:latin typeface="Arial"/>
                <a:ea typeface="Arial"/>
                <a:cs typeface="Arial"/>
                <a:sym typeface="Arial"/>
              </a:rPr>
              <a:t>1. Campaign: </a:t>
            </a:r>
            <a:r>
              <a:rPr lang="en-US" sz="2325" b="0" i="0" u="none" strike="noStrike" cap="none" dirty="0">
                <a:solidFill>
                  <a:schemeClr val="lt1"/>
                </a:solidFill>
                <a:latin typeface="Arial"/>
                <a:ea typeface="Arial"/>
                <a:cs typeface="Arial"/>
                <a:sym typeface="Arial"/>
              </a:rPr>
              <a:t>help candidate win</a:t>
            </a:r>
            <a:endParaRPr dirty="0"/>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dirty="0">
                <a:solidFill>
                  <a:srgbClr val="FFFF00"/>
                </a:solidFill>
                <a:latin typeface="Arial"/>
                <a:ea typeface="Arial"/>
                <a:cs typeface="Arial"/>
                <a:sym typeface="Arial"/>
              </a:rPr>
              <a:t>2. Inform citizens: </a:t>
            </a:r>
            <a:r>
              <a:rPr lang="en-US" sz="2325" b="0" i="0" u="none" strike="noStrike" cap="none" dirty="0">
                <a:solidFill>
                  <a:schemeClr val="lt1"/>
                </a:solidFill>
                <a:latin typeface="Arial"/>
                <a:ea typeface="Arial"/>
                <a:cs typeface="Arial"/>
                <a:sym typeface="Arial"/>
              </a:rPr>
              <a:t>parties call, send mail, and advertise to notify voters of important issues</a:t>
            </a:r>
            <a:endParaRPr dirty="0"/>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dirty="0">
                <a:solidFill>
                  <a:srgbClr val="FFFF00"/>
                </a:solidFill>
                <a:latin typeface="Arial"/>
                <a:ea typeface="Arial"/>
                <a:cs typeface="Arial"/>
                <a:sym typeface="Arial"/>
              </a:rPr>
              <a:t>3. Link levels of government: </a:t>
            </a:r>
            <a:r>
              <a:rPr lang="en-US" sz="2325" b="0" i="0" u="none" strike="noStrike" cap="none" dirty="0">
                <a:solidFill>
                  <a:schemeClr val="lt1"/>
                </a:solidFill>
                <a:latin typeface="Arial"/>
                <a:ea typeface="Arial"/>
                <a:cs typeface="Arial"/>
                <a:sym typeface="Arial"/>
              </a:rPr>
              <a:t>members of the same party at different levels of government often work together to get things done</a:t>
            </a:r>
            <a:endParaRPr dirty="0"/>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dirty="0">
                <a:solidFill>
                  <a:srgbClr val="FFFF00"/>
                </a:solidFill>
                <a:latin typeface="Arial"/>
                <a:ea typeface="Arial"/>
                <a:cs typeface="Arial"/>
                <a:sym typeface="Arial"/>
              </a:rPr>
              <a:t>4. Watchdog: </a:t>
            </a:r>
            <a:r>
              <a:rPr lang="en-US" sz="2325" b="0" i="0" u="none" strike="noStrike" cap="none" dirty="0">
                <a:solidFill>
                  <a:schemeClr val="lt1"/>
                </a:solidFill>
                <a:latin typeface="Arial"/>
                <a:ea typeface="Arial"/>
                <a:cs typeface="Arial"/>
                <a:sym typeface="Arial"/>
              </a:rPr>
              <a:t>losing party in an election will watch what the winning candidate does in office in order to recognize and point out any mistakes.</a:t>
            </a:r>
            <a:endParaRPr dirty="0"/>
          </a:p>
          <a:p>
            <a:pPr marL="420624" marR="0" lvl="0" indent="-384047" algn="l" rtl="0">
              <a:lnSpc>
                <a:spcPct val="80000"/>
              </a:lnSpc>
              <a:spcBef>
                <a:spcPts val="465"/>
              </a:spcBef>
              <a:spcAft>
                <a:spcPts val="0"/>
              </a:spcAft>
              <a:buClr>
                <a:schemeClr val="accent1"/>
              </a:buClr>
              <a:buSzPts val="1860"/>
              <a:buFont typeface="Noto Sans Symbols"/>
              <a:buNone/>
            </a:pPr>
            <a:endParaRPr sz="2325" b="0" i="0" u="none" strike="noStrike" cap="none" dirty="0">
              <a:solidFill>
                <a:schemeClr val="lt1"/>
              </a:solidFill>
              <a:latin typeface="Arial"/>
              <a:ea typeface="Arial"/>
              <a:cs typeface="Arial"/>
              <a:sym typeface="Arial"/>
            </a:endParaRPr>
          </a:p>
        </p:txBody>
      </p:sp>
      <p:pic>
        <p:nvPicPr>
          <p:cNvPr id="191" name="Google Shape;191;p28" descr="http://newjersey.watchdog.org/files/2010/05/166786Watchdog2.jpg"/>
          <p:cNvPicPr preferRelativeResize="0"/>
          <p:nvPr/>
        </p:nvPicPr>
        <p:blipFill rotWithShape="1">
          <a:blip r:embed="rId3">
            <a:alphaModFix/>
          </a:blip>
          <a:srcRect/>
          <a:stretch/>
        </p:blipFill>
        <p:spPr>
          <a:xfrm>
            <a:off x="5562600" y="1828800"/>
            <a:ext cx="3131820" cy="3314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Effect transition="in" filter="fade">
                                      <p:cBhvr>
                                        <p:cTn id="7" dur="500"/>
                                        <p:tgtEl>
                                          <p:spTgt spid="1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1" end="1"/>
                                            </p:txEl>
                                          </p:spTgt>
                                        </p:tgtEl>
                                        <p:attrNameLst>
                                          <p:attrName>style.visibility</p:attrName>
                                        </p:attrNameLst>
                                      </p:cBhvr>
                                      <p:to>
                                        <p:strVal val="visible"/>
                                      </p:to>
                                    </p:set>
                                    <p:animEffect transition="in" filter="fade">
                                      <p:cBhvr>
                                        <p:cTn id="12" dur="500"/>
                                        <p:tgtEl>
                                          <p:spTgt spid="1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0">
                                            <p:txEl>
                                              <p:pRg st="2" end="2"/>
                                            </p:txEl>
                                          </p:spTgt>
                                        </p:tgtEl>
                                        <p:attrNameLst>
                                          <p:attrName>style.visibility</p:attrName>
                                        </p:attrNameLst>
                                      </p:cBhvr>
                                      <p:to>
                                        <p:strVal val="visible"/>
                                      </p:to>
                                    </p:set>
                                    <p:animEffect transition="in" filter="fade">
                                      <p:cBhvr>
                                        <p:cTn id="17" dur="500"/>
                                        <p:tgtEl>
                                          <p:spTgt spid="1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xEl>
                                              <p:pRg st="3" end="3"/>
                                            </p:txEl>
                                          </p:spTgt>
                                        </p:tgtEl>
                                        <p:attrNameLst>
                                          <p:attrName>style.visibility</p:attrName>
                                        </p:attrNameLst>
                                      </p:cBhvr>
                                      <p:to>
                                        <p:strVal val="visible"/>
                                      </p:to>
                                    </p:set>
                                    <p:animEffect transition="in" filter="fade">
                                      <p:cBhvr>
                                        <p:cTn id="22" dur="500"/>
                                        <p:tgtEl>
                                          <p:spTgt spid="1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0">
                                            <p:txEl>
                                              <p:pRg st="4" end="4"/>
                                            </p:txEl>
                                          </p:spTgt>
                                        </p:tgtEl>
                                        <p:attrNameLst>
                                          <p:attrName>style.visibility</p:attrName>
                                        </p:attrNameLst>
                                      </p:cBhvr>
                                      <p:to>
                                        <p:strVal val="visible"/>
                                      </p:to>
                                    </p:set>
                                    <p:animEffect transition="in" filter="fade">
                                      <p:cBhvr>
                                        <p:cTn id="27" dur="500"/>
                                        <p:tgtEl>
                                          <p:spTgt spid="1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9"/>
          <p:cNvSpPr txBox="1">
            <a:spLocks noGrp="1"/>
          </p:cNvSpPr>
          <p:nvPr>
            <p:ph type="title"/>
          </p:nvPr>
        </p:nvSpPr>
        <p:spPr>
          <a:xfrm>
            <a:off x="62300" y="103521"/>
            <a:ext cx="7467600" cy="775800"/>
          </a:xfrm>
          <a:prstGeom prst="rect">
            <a:avLst/>
          </a:prstGeom>
        </p:spPr>
        <p:txBody>
          <a:bodyPr spcFirstLastPara="1" wrap="square" lIns="45700" tIns="45700" rIns="45700" bIns="45700" anchor="ctr" anchorCtr="0">
            <a:noAutofit/>
          </a:bodyPr>
          <a:lstStyle/>
          <a:p>
            <a:pPr marL="0" lvl="0" indent="0" algn="l" rtl="0">
              <a:spcBef>
                <a:spcPts val="0"/>
              </a:spcBef>
              <a:spcAft>
                <a:spcPts val="0"/>
              </a:spcAft>
              <a:buNone/>
            </a:pPr>
            <a:r>
              <a:rPr lang="en-US"/>
              <a:t>Comprehension Check </a:t>
            </a:r>
            <a:endParaRPr/>
          </a:p>
        </p:txBody>
      </p:sp>
      <p:sp>
        <p:nvSpPr>
          <p:cNvPr id="197" name="Google Shape;197;p29"/>
          <p:cNvSpPr txBox="1">
            <a:spLocks noGrp="1"/>
          </p:cNvSpPr>
          <p:nvPr>
            <p:ph type="body" idx="1"/>
          </p:nvPr>
        </p:nvSpPr>
        <p:spPr>
          <a:xfrm>
            <a:off x="62300" y="1919175"/>
            <a:ext cx="8941200" cy="3867028"/>
          </a:xfrm>
          <a:prstGeom prst="rect">
            <a:avLst/>
          </a:prstGeom>
        </p:spPr>
        <p:txBody>
          <a:bodyPr spcFirstLastPara="1" wrap="square" lIns="91425" tIns="45700" rIns="91425" bIns="45700" anchor="t" anchorCtr="0">
            <a:noAutofit/>
          </a:bodyPr>
          <a:lstStyle/>
          <a:p>
            <a:pPr marL="76200" lvl="0" indent="0" algn="l" rtl="0">
              <a:spcBef>
                <a:spcPts val="600"/>
              </a:spcBef>
              <a:spcAft>
                <a:spcPts val="0"/>
              </a:spcAft>
              <a:buSzPts val="2400"/>
              <a:buNone/>
            </a:pPr>
            <a:r>
              <a:rPr lang="en-US" i="1" u="sng" dirty="0"/>
              <a:t>Please complete the following questions. This is your exit ticket for the day!</a:t>
            </a:r>
          </a:p>
          <a:p>
            <a:pPr marL="76200" lvl="0" indent="0" algn="l" rtl="0">
              <a:spcBef>
                <a:spcPts val="600"/>
              </a:spcBef>
              <a:spcAft>
                <a:spcPts val="0"/>
              </a:spcAft>
              <a:buSzPts val="2400"/>
              <a:buNone/>
            </a:pPr>
            <a:endParaRPr lang="en-US" i="1" u="sng" dirty="0"/>
          </a:p>
          <a:p>
            <a:pPr marL="457200" lvl="0" indent="-381000" algn="l" rtl="0">
              <a:spcBef>
                <a:spcPts val="600"/>
              </a:spcBef>
              <a:spcAft>
                <a:spcPts val="0"/>
              </a:spcAft>
              <a:buSzPts val="2400"/>
              <a:buAutoNum type="arabicPeriod"/>
            </a:pPr>
            <a:r>
              <a:rPr lang="en-US" dirty="0"/>
              <a:t>What role do political parties play in American politics? </a:t>
            </a:r>
            <a:endParaRPr dirty="0"/>
          </a:p>
          <a:p>
            <a:pPr marL="457200" lvl="0" indent="-381000" algn="l" rtl="0">
              <a:spcBef>
                <a:spcPts val="0"/>
              </a:spcBef>
              <a:spcAft>
                <a:spcPts val="0"/>
              </a:spcAft>
              <a:buSzPts val="2400"/>
              <a:buAutoNum type="arabicPeriod"/>
            </a:pPr>
            <a:r>
              <a:rPr lang="en-US" dirty="0"/>
              <a:t>How did America become a two-party system? </a:t>
            </a:r>
            <a:endParaRPr dirty="0"/>
          </a:p>
          <a:p>
            <a:pPr marL="457200" lvl="0" indent="-381000" algn="l" rtl="0">
              <a:spcBef>
                <a:spcPts val="0"/>
              </a:spcBef>
              <a:spcAft>
                <a:spcPts val="0"/>
              </a:spcAft>
              <a:buSzPts val="2400"/>
              <a:buAutoNum type="arabicPeriod"/>
            </a:pPr>
            <a:r>
              <a:rPr lang="en-US" dirty="0"/>
              <a:t>Give examples of how laws have been influenced by political parties </a:t>
            </a:r>
            <a:endParaRPr dirty="0"/>
          </a:p>
          <a:p>
            <a:pPr marL="0" lvl="0" indent="0" algn="l" rtl="0">
              <a:spcBef>
                <a:spcPts val="60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p:nvPr/>
        </p:nvSpPr>
        <p:spPr>
          <a:xfrm>
            <a:off x="1382125" y="1748075"/>
            <a:ext cx="6687000" cy="23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u="sng">
                <a:solidFill>
                  <a:schemeClr val="hlink"/>
                </a:solidFill>
                <a:hlinkClick r:id="rId3"/>
              </a:rPr>
              <a:t>https://www.youtube.com/watch?v=u7JBXja7SAY</a:t>
            </a:r>
            <a:r>
              <a:rPr lang="en-US"/>
              <a:t> </a:t>
            </a:r>
            <a:endParaRPr/>
          </a:p>
        </p:txBody>
      </p:sp>
      <p:pic>
        <p:nvPicPr>
          <p:cNvPr id="117" name="Google Shape;117;p17" descr="How Are U.S. Voter Demographics Changing? http://www.seeker.com/us-voter-demographics-are-changing-1945112291.html&#10;» Subscribe to NowThis World: http://go.nowth.is/World_Subscribe&#10;&#10;Democrats and Republicans dominate the American political system, leaving third parties behind. So why is there a two party system? &#10;&#10;Learn More:&#10;Britannica: Two-Party System &#10;https://www.britannica.com/topic/two-party-system &#10;&#10;PBS: Two-Party System&#10;http://www.pbs.org/independentlens/unreasonableman/twoparty.html &#10;&#10;CNN: Washington (George) got it right&#10;http://www.cnn.com/2013/10/16/opinion/alexander-washington-george/ &#10;&#10;Music Track Courtesy of APM Music: &#10;_&#10;&#10;More from NowThis: &#10;&#10;» Subscribe to NowThis News: http://go.nowth.is/News_Subscribe&#10;&#10;NowThis World is dedicated to bringing you topical explainers about the world around you. Each week we’ll be exploring current stories in international news, by examining the facts, providing historical context, and outlining the key players involved. We’ll also highlight powerful countries, ideologies, influential leaders, and ongoing global conflicts that are shaping the current landscape of the international community across the globe today. &#10; &#10;Like NowThis World on Facebook: https://go.nowth.is/World_Facebook&#10;&#10;http://www.youtube.com/nowthisworld" title="How Did The U.S. End Up With A Two-Party System?">
            <a:hlinkClick r:id="rId4"/>
          </p:cNvPr>
          <p:cNvPicPr preferRelativeResize="0"/>
          <p:nvPr/>
        </p:nvPicPr>
        <p:blipFill>
          <a:blip r:embed="rId5">
            <a:alphaModFix/>
          </a:blip>
          <a:stretch>
            <a:fillRect/>
          </a:stretch>
        </p:blipFill>
        <p:spPr>
          <a:xfrm>
            <a:off x="152400" y="89500"/>
            <a:ext cx="8821475" cy="6616100"/>
          </a:xfrm>
          <a:prstGeom prst="rect">
            <a:avLst/>
          </a:prstGeom>
          <a:noFill/>
          <a:ln>
            <a:noFill/>
          </a:ln>
        </p:spPr>
      </p:pic>
      <p:sp>
        <p:nvSpPr>
          <p:cNvPr id="2" name="TextBox 1">
            <a:extLst>
              <a:ext uri="{FF2B5EF4-FFF2-40B4-BE49-F238E27FC236}">
                <a16:creationId xmlns:a16="http://schemas.microsoft.com/office/drawing/2014/main" id="{461279F3-189E-F744-89D1-FD89AAF7BE0D}"/>
              </a:ext>
            </a:extLst>
          </p:cNvPr>
          <p:cNvSpPr txBox="1"/>
          <p:nvPr/>
        </p:nvSpPr>
        <p:spPr>
          <a:xfrm>
            <a:off x="4991725" y="209862"/>
            <a:ext cx="2968052" cy="523220"/>
          </a:xfrm>
          <a:prstGeom prst="rect">
            <a:avLst/>
          </a:prstGeom>
          <a:noFill/>
        </p:spPr>
        <p:txBody>
          <a:bodyPr wrap="square" rtlCol="0">
            <a:spAutoFit/>
          </a:bodyPr>
          <a:lstStyle/>
          <a:p>
            <a:r>
              <a:rPr lang="en-US" dirty="0">
                <a:hlinkClick r:id="rId6"/>
              </a:rPr>
              <a:t>https://youtu.be/u7JBXja7SAY</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E25C9-8D77-4B4B-A8D2-25E4DD8AC93E}"/>
              </a:ext>
            </a:extLst>
          </p:cNvPr>
          <p:cNvSpPr>
            <a:spLocks noGrp="1"/>
          </p:cNvSpPr>
          <p:nvPr>
            <p:ph type="title"/>
          </p:nvPr>
        </p:nvSpPr>
        <p:spPr/>
        <p:txBody>
          <a:bodyPr/>
          <a:lstStyle/>
          <a:p>
            <a:r>
              <a:rPr lang="en-US" dirty="0"/>
              <a:t>Bell Ringer #4</a:t>
            </a:r>
            <a:br>
              <a:rPr lang="en-US" dirty="0"/>
            </a:br>
            <a:r>
              <a:rPr lang="en-US" sz="2800" dirty="0"/>
              <a:t>3/7/19</a:t>
            </a:r>
          </a:p>
        </p:txBody>
      </p:sp>
      <p:sp>
        <p:nvSpPr>
          <p:cNvPr id="3" name="Text Placeholder 2">
            <a:extLst>
              <a:ext uri="{FF2B5EF4-FFF2-40B4-BE49-F238E27FC236}">
                <a16:creationId xmlns:a16="http://schemas.microsoft.com/office/drawing/2014/main" id="{1219540F-81E5-AE4A-8DDA-A8C6E2090703}"/>
              </a:ext>
            </a:extLst>
          </p:cNvPr>
          <p:cNvSpPr>
            <a:spLocks noGrp="1"/>
          </p:cNvSpPr>
          <p:nvPr>
            <p:ph type="body" idx="1"/>
          </p:nvPr>
        </p:nvSpPr>
        <p:spPr/>
        <p:txBody>
          <a:bodyPr/>
          <a:lstStyle/>
          <a:p>
            <a:pPr marL="1051560" lvl="1" indent="-514350">
              <a:buFont typeface="+mj-lt"/>
              <a:buAutoNum type="arabicPeriod"/>
            </a:pPr>
            <a:r>
              <a:rPr lang="en-US" dirty="0"/>
              <a:t>What were the first two official political parties established in the United States?</a:t>
            </a:r>
          </a:p>
          <a:p>
            <a:pPr marL="1051560" lvl="1" indent="-514350">
              <a:buFont typeface="+mj-lt"/>
              <a:buAutoNum type="arabicPeriod"/>
            </a:pPr>
            <a:r>
              <a:rPr lang="en-US" dirty="0"/>
              <a:t>In which country do voters have more than twenty major political parties to choose from? (hint: you will need to look this up on your device)</a:t>
            </a:r>
          </a:p>
          <a:p>
            <a:pPr marL="1508760" lvl="2" indent="-514350">
              <a:buFont typeface="+mj-lt"/>
              <a:buAutoNum type="alphaLcParenR"/>
            </a:pPr>
            <a:r>
              <a:rPr lang="en-US" dirty="0"/>
              <a:t>Israel </a:t>
            </a:r>
          </a:p>
          <a:p>
            <a:pPr marL="1508760" lvl="2" indent="-514350">
              <a:buFont typeface="+mj-lt"/>
              <a:buAutoNum type="alphaLcParenR"/>
            </a:pPr>
            <a:r>
              <a:rPr lang="en-US" dirty="0"/>
              <a:t>Germany </a:t>
            </a:r>
          </a:p>
          <a:p>
            <a:pPr marL="1508760" lvl="2" indent="-514350">
              <a:buFont typeface="+mj-lt"/>
              <a:buAutoNum type="alphaLcParenR"/>
            </a:pPr>
            <a:r>
              <a:rPr lang="en-US" dirty="0"/>
              <a:t>China</a:t>
            </a:r>
          </a:p>
          <a:p>
            <a:pPr marL="1508760" lvl="2" indent="-514350">
              <a:buFont typeface="+mj-lt"/>
              <a:buAutoNum type="alphaLcParenR"/>
            </a:pPr>
            <a:r>
              <a:rPr lang="en-US" dirty="0"/>
              <a:t>Canada </a:t>
            </a:r>
          </a:p>
          <a:p>
            <a:pPr marL="1051560" lvl="1" indent="-514350">
              <a:buFont typeface="+mj-lt"/>
              <a:buAutoNum type="arabicPeriod"/>
            </a:pPr>
            <a:endParaRPr lang="en-US" dirty="0"/>
          </a:p>
        </p:txBody>
      </p:sp>
    </p:spTree>
    <p:extLst>
      <p:ext uri="{BB962C8B-B14F-4D97-AF65-F5344CB8AC3E}">
        <p14:creationId xmlns:p14="http://schemas.microsoft.com/office/powerpoint/2010/main" val="2248455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ctrTitle"/>
          </p:nvPr>
        </p:nvSpPr>
        <p:spPr>
          <a:xfrm>
            <a:off x="429064" y="3337560"/>
            <a:ext cx="6480048" cy="2301240"/>
          </a:xfrm>
          <a:prstGeom prst="rect">
            <a:avLst/>
          </a:prstGeom>
          <a:noFill/>
          <a:ln>
            <a:noFill/>
          </a:ln>
        </p:spPr>
        <p:txBody>
          <a:bodyPr spcFirstLastPara="1" wrap="square" lIns="45700" tIns="45700" rIns="45700" bIns="45700" anchor="t" anchorCtr="0">
            <a:noAutofit/>
          </a:bodyPr>
          <a:lstStyle/>
          <a:p>
            <a:pPr marL="0" marR="0" lvl="0" indent="0" algn="r" rtl="0">
              <a:spcBef>
                <a:spcPts val="0"/>
              </a:spcBef>
              <a:spcAft>
                <a:spcPts val="0"/>
              </a:spcAft>
              <a:buClr>
                <a:srgbClr val="FF8F7D"/>
              </a:buClr>
              <a:buSzPts val="4600"/>
              <a:buFont typeface="Source Sans Pro"/>
              <a:buNone/>
            </a:pPr>
            <a:r>
              <a:rPr lang="en-US" sz="4600" b="1" i="0" u="none" strike="noStrike" cap="none">
                <a:solidFill>
                  <a:srgbClr val="FF8F7D"/>
                </a:solidFill>
                <a:latin typeface="Source Sans Pro"/>
                <a:ea typeface="Source Sans Pro"/>
                <a:cs typeface="Source Sans Pro"/>
                <a:sym typeface="Source Sans Pro"/>
              </a:rPr>
              <a:t>POLITICAL PARTIES AND POLITICS</a:t>
            </a:r>
            <a:endParaRPr sz="4600" b="1" i="0" u="none" strike="noStrike" cap="none">
              <a:solidFill>
                <a:srgbClr val="FF8F7D"/>
              </a:solidFill>
              <a:latin typeface="Source Sans Pro"/>
              <a:ea typeface="Source Sans Pro"/>
              <a:cs typeface="Source Sans Pro"/>
              <a:sym typeface="Source Sans Pro"/>
            </a:endParaRPr>
          </a:p>
        </p:txBody>
      </p:sp>
      <p:sp>
        <p:nvSpPr>
          <p:cNvPr id="105" name="Google Shape;105;p15"/>
          <p:cNvSpPr txBox="1">
            <a:spLocks noGrp="1"/>
          </p:cNvSpPr>
          <p:nvPr>
            <p:ph type="subTitle" idx="1"/>
          </p:nvPr>
        </p:nvSpPr>
        <p:spPr>
          <a:xfrm>
            <a:off x="433050" y="1544812"/>
            <a:ext cx="6480048" cy="1752600"/>
          </a:xfrm>
          <a:prstGeom prst="rect">
            <a:avLst/>
          </a:prstGeom>
          <a:noFill/>
          <a:ln>
            <a:noFill/>
          </a:ln>
        </p:spPr>
        <p:txBody>
          <a:bodyPr spcFirstLastPara="1" wrap="square" lIns="91425" tIns="0" rIns="45700" bIns="0" anchor="b" anchorCtr="0">
            <a:noAutofit/>
          </a:bodyPr>
          <a:lstStyle/>
          <a:p>
            <a:pPr marL="0" marR="0" lvl="0" indent="0" algn="l" rtl="0">
              <a:spcBef>
                <a:spcPts val="0"/>
              </a:spcBef>
              <a:spcAft>
                <a:spcPts val="0"/>
              </a:spcAft>
              <a:buClr>
                <a:schemeClr val="accent1"/>
              </a:buClr>
              <a:buSzPts val="1600"/>
              <a:buFont typeface="Noto Sans Symbols"/>
              <a:buNone/>
            </a:pPr>
            <a:r>
              <a:rPr lang="en-US" sz="2000" b="0" i="0" u="none" strike="noStrike" cap="none">
                <a:solidFill>
                  <a:schemeClr val="lt1"/>
                </a:solidFill>
                <a:latin typeface="Arial"/>
                <a:ea typeface="Arial"/>
                <a:cs typeface="Arial"/>
                <a:sym typeface="Arial"/>
              </a:rPr>
              <a:t>EQ: How do political parties help citizens to have their voices heard in government, and how can they also hinder the government?</a:t>
            </a:r>
            <a:endParaRPr sz="20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txBox="1">
            <a:spLocks noGrp="1"/>
          </p:cNvSpPr>
          <p:nvPr>
            <p:ph type="title"/>
          </p:nvPr>
        </p:nvSpPr>
        <p:spPr>
          <a:xfrm>
            <a:off x="457200" y="274638"/>
            <a:ext cx="7467600" cy="1143000"/>
          </a:xfrm>
          <a:prstGeom prst="rect">
            <a:avLst/>
          </a:prstGeom>
        </p:spPr>
        <p:txBody>
          <a:bodyPr spcFirstLastPara="1" wrap="square" lIns="45700" tIns="45700" rIns="45700" bIns="45700" anchor="ctr" anchorCtr="0">
            <a:noAutofit/>
          </a:bodyPr>
          <a:lstStyle/>
          <a:p>
            <a:pPr marL="0" lvl="0" indent="0" algn="l" rtl="0">
              <a:spcBef>
                <a:spcPts val="0"/>
              </a:spcBef>
              <a:spcAft>
                <a:spcPts val="0"/>
              </a:spcAft>
              <a:buNone/>
            </a:pPr>
            <a:r>
              <a:rPr lang="en-US"/>
              <a:t>On Your Own...</a:t>
            </a:r>
            <a:endParaRPr/>
          </a:p>
        </p:txBody>
      </p:sp>
      <p:sp>
        <p:nvSpPr>
          <p:cNvPr id="123" name="Google Shape;123;p18"/>
          <p:cNvSpPr txBox="1">
            <a:spLocks noGrp="1"/>
          </p:cNvSpPr>
          <p:nvPr>
            <p:ph type="body" idx="1"/>
          </p:nvPr>
        </p:nvSpPr>
        <p:spPr>
          <a:xfrm>
            <a:off x="457200" y="1600200"/>
            <a:ext cx="7467600" cy="4526100"/>
          </a:xfrm>
          <a:prstGeom prst="rect">
            <a:avLst/>
          </a:prstGeom>
        </p:spPr>
        <p:txBody>
          <a:bodyPr spcFirstLastPara="1" wrap="square" lIns="91425" tIns="45700" rIns="91425" bIns="45700" anchor="t" anchorCtr="0">
            <a:noAutofit/>
          </a:bodyPr>
          <a:lstStyle/>
          <a:p>
            <a:pPr marL="0" lvl="0" indent="0" algn="l" rtl="0">
              <a:spcBef>
                <a:spcPts val="600"/>
              </a:spcBef>
              <a:spcAft>
                <a:spcPts val="0"/>
              </a:spcAft>
              <a:buNone/>
            </a:pPr>
            <a:r>
              <a:rPr lang="en-US" dirty="0"/>
              <a:t>Go to </a:t>
            </a:r>
            <a:r>
              <a:rPr lang="en-US" u="sng" dirty="0">
                <a:solidFill>
                  <a:schemeClr val="hlink"/>
                </a:solidFill>
                <a:hlinkClick r:id="rId3"/>
              </a:rPr>
              <a:t>http://www.people-press.org/quiz/political-typology/</a:t>
            </a:r>
            <a:r>
              <a:rPr lang="en-US" dirty="0"/>
              <a:t> </a:t>
            </a:r>
            <a:endParaRPr dirty="0"/>
          </a:p>
          <a:p>
            <a:pPr marL="0" lvl="0" indent="0" algn="l" rtl="0">
              <a:spcBef>
                <a:spcPts val="600"/>
              </a:spcBef>
              <a:spcAft>
                <a:spcPts val="0"/>
              </a:spcAft>
              <a:buNone/>
            </a:pPr>
            <a:endParaRPr dirty="0"/>
          </a:p>
          <a:p>
            <a:pPr marL="0" lvl="0" indent="0" algn="l" rtl="0">
              <a:spcBef>
                <a:spcPts val="600"/>
              </a:spcBef>
              <a:spcAft>
                <a:spcPts val="0"/>
              </a:spcAft>
              <a:buNone/>
            </a:pPr>
            <a:r>
              <a:rPr lang="en-US" dirty="0"/>
              <a:t>Free write:</a:t>
            </a:r>
            <a:endParaRPr dirty="0"/>
          </a:p>
          <a:p>
            <a:pPr marL="0" lvl="0" indent="0" algn="l" rtl="0">
              <a:spcBef>
                <a:spcPts val="600"/>
              </a:spcBef>
              <a:spcAft>
                <a:spcPts val="0"/>
              </a:spcAft>
              <a:buNone/>
            </a:pPr>
            <a:r>
              <a:rPr lang="en-US" dirty="0"/>
              <a:t>what did the first one say? </a:t>
            </a:r>
            <a:endParaRPr dirty="0"/>
          </a:p>
          <a:p>
            <a:pPr marL="0" lvl="0" indent="0" algn="l" rtl="0">
              <a:spcBef>
                <a:spcPts val="600"/>
              </a:spcBef>
              <a:spcAft>
                <a:spcPts val="0"/>
              </a:spcAft>
              <a:buNone/>
            </a:pPr>
            <a:r>
              <a:rPr lang="en-US" dirty="0"/>
              <a:t>Do you agree?</a:t>
            </a:r>
            <a:endParaRPr dirty="0"/>
          </a:p>
          <a:p>
            <a:pPr marL="0" lvl="0" indent="0" algn="l" rtl="0">
              <a:spcBef>
                <a:spcPts val="600"/>
              </a:spcBef>
              <a:spcAft>
                <a:spcPts val="0"/>
              </a:spcAft>
              <a:buNone/>
            </a:pPr>
            <a:r>
              <a:rPr lang="en-US" dirty="0"/>
              <a:t>What did the second one say? </a:t>
            </a:r>
            <a:endParaRPr dirty="0"/>
          </a:p>
          <a:p>
            <a:pPr marL="0" lvl="0" indent="0" algn="l" rtl="0">
              <a:spcBef>
                <a:spcPts val="600"/>
              </a:spcBef>
              <a:spcAft>
                <a:spcPts val="0"/>
              </a:spcAft>
              <a:buNone/>
            </a:pPr>
            <a:r>
              <a:rPr lang="en-US" dirty="0"/>
              <a:t>Do you agree?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140"/>
              <a:buFont typeface="Source Sans Pro"/>
              <a:buNone/>
            </a:pPr>
            <a:r>
              <a:rPr lang="en-US" sz="4140" b="0" i="0" u="none" strike="noStrike" cap="none">
                <a:solidFill>
                  <a:schemeClr val="lt1"/>
                </a:solidFill>
                <a:latin typeface="Source Sans Pro"/>
                <a:ea typeface="Source Sans Pro"/>
                <a:cs typeface="Source Sans Pro"/>
                <a:sym typeface="Source Sans Pro"/>
              </a:rPr>
              <a:t>The American Two-Party System</a:t>
            </a:r>
            <a:endParaRPr sz="4140" b="0" i="0" u="none" strike="noStrike" cap="none">
              <a:solidFill>
                <a:schemeClr val="lt1"/>
              </a:solidFill>
              <a:latin typeface="Source Sans Pro"/>
              <a:ea typeface="Source Sans Pro"/>
              <a:cs typeface="Source Sans Pro"/>
              <a:sym typeface="Source Sans Pro"/>
            </a:endParaRPr>
          </a:p>
        </p:txBody>
      </p:sp>
      <p:sp>
        <p:nvSpPr>
          <p:cNvPr id="135" name="Google Shape;135;p20"/>
          <p:cNvSpPr txBox="1">
            <a:spLocks noGrp="1"/>
          </p:cNvSpPr>
          <p:nvPr>
            <p:ph type="body" idx="1"/>
          </p:nvPr>
        </p:nvSpPr>
        <p:spPr>
          <a:xfrm>
            <a:off x="457200" y="1600200"/>
            <a:ext cx="4267200" cy="4525963"/>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2040"/>
              <a:buFont typeface="Noto Sans Symbols"/>
              <a:buChar char="⦿"/>
            </a:pPr>
            <a:r>
              <a:rPr lang="en-US" sz="2550" b="0" i="0" u="none" strike="noStrike" cap="none" dirty="0">
                <a:solidFill>
                  <a:srgbClr val="FFFF00"/>
                </a:solidFill>
                <a:latin typeface="Arial"/>
                <a:ea typeface="Arial"/>
                <a:cs typeface="Arial"/>
                <a:sym typeface="Arial"/>
              </a:rPr>
              <a:t>Political Party: an association of individuals with similar political views/interests.  </a:t>
            </a:r>
            <a:endParaRPr lang="en-US" sz="2550" dirty="0"/>
          </a:p>
          <a:p>
            <a:pPr marL="877824" lvl="1" indent="-384047">
              <a:lnSpc>
                <a:spcPct val="80000"/>
              </a:lnSpc>
              <a:spcBef>
                <a:spcPts val="0"/>
              </a:spcBef>
              <a:buSzPts val="2040"/>
              <a:buFont typeface="Noto Sans Symbols"/>
              <a:buChar char="⦿"/>
            </a:pPr>
            <a:r>
              <a:rPr lang="en-US" sz="2150" b="0" i="0" u="none" strike="noStrike" cap="none" dirty="0">
                <a:solidFill>
                  <a:schemeClr val="lt1"/>
                </a:solidFill>
                <a:latin typeface="Arial"/>
                <a:ea typeface="Arial"/>
                <a:cs typeface="Arial"/>
                <a:sym typeface="Arial"/>
              </a:rPr>
              <a:t> Purpose: to get people elected to offices who share the views of party members.</a:t>
            </a:r>
          </a:p>
          <a:p>
            <a:pPr marL="877824" lvl="1" indent="-384047">
              <a:lnSpc>
                <a:spcPct val="80000"/>
              </a:lnSpc>
              <a:spcBef>
                <a:spcPts val="0"/>
              </a:spcBef>
              <a:buSzPts val="2040"/>
              <a:buFont typeface="Noto Sans Symbols"/>
              <a:buChar char="⦿"/>
            </a:pPr>
            <a:endParaRPr dirty="0"/>
          </a:p>
          <a:p>
            <a:pPr marL="420624" marR="0" lvl="0" indent="-384047" algn="l" rtl="0">
              <a:lnSpc>
                <a:spcPct val="80000"/>
              </a:lnSpc>
              <a:spcBef>
                <a:spcPts val="510"/>
              </a:spcBef>
              <a:spcAft>
                <a:spcPts val="0"/>
              </a:spcAft>
              <a:buClr>
                <a:schemeClr val="accent1"/>
              </a:buClr>
              <a:buSzPts val="2040"/>
              <a:buFont typeface="Noto Sans Symbols"/>
              <a:buChar char="⦿"/>
            </a:pPr>
            <a:r>
              <a:rPr lang="en-US" sz="2550" b="0" i="0" u="none" strike="noStrike" cap="none" dirty="0">
                <a:solidFill>
                  <a:srgbClr val="FFFF00"/>
                </a:solidFill>
                <a:latin typeface="Arial"/>
                <a:ea typeface="Arial"/>
                <a:cs typeface="Arial"/>
                <a:sym typeface="Arial"/>
              </a:rPr>
              <a:t>Since 1854, either a Republican or Democrat has been elected </a:t>
            </a:r>
            <a:r>
              <a:rPr lang="en-US" sz="2550" b="0" i="0" u="none" strike="noStrike" cap="none" dirty="0">
                <a:solidFill>
                  <a:schemeClr val="lt1"/>
                </a:solidFill>
                <a:latin typeface="Arial"/>
                <a:ea typeface="Arial"/>
                <a:cs typeface="Arial"/>
                <a:sym typeface="Arial"/>
              </a:rPr>
              <a:t>to the Presidency</a:t>
            </a:r>
            <a:endParaRPr dirty="0"/>
          </a:p>
        </p:txBody>
      </p:sp>
      <p:pic>
        <p:nvPicPr>
          <p:cNvPr id="136" name="Google Shape;136;p20" descr="http://www.thegoodblogs.com/images/us_politics.png"/>
          <p:cNvPicPr preferRelativeResize="0"/>
          <p:nvPr/>
        </p:nvPicPr>
        <p:blipFill rotWithShape="1">
          <a:blip r:embed="rId3">
            <a:alphaModFix/>
          </a:blip>
          <a:srcRect/>
          <a:stretch/>
        </p:blipFill>
        <p:spPr>
          <a:xfrm>
            <a:off x="5029200" y="1600200"/>
            <a:ext cx="3750540" cy="482054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500"/>
                                        <p:tgtEl>
                                          <p:spTgt spid="1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xEl>
                                              <p:pRg st="1" end="1"/>
                                            </p:txEl>
                                          </p:spTgt>
                                        </p:tgtEl>
                                        <p:attrNameLst>
                                          <p:attrName>style.visibility</p:attrName>
                                        </p:attrNameLst>
                                      </p:cBhvr>
                                      <p:to>
                                        <p:strVal val="visible"/>
                                      </p:to>
                                    </p:set>
                                    <p:animEffect transition="in" filter="fade">
                                      <p:cBhvr>
                                        <p:cTn id="12" dur="500"/>
                                        <p:tgtEl>
                                          <p:spTgt spid="1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5">
                                            <p:txEl>
                                              <p:pRg st="3" end="3"/>
                                            </p:txEl>
                                          </p:spTgt>
                                        </p:tgtEl>
                                        <p:attrNameLst>
                                          <p:attrName>style.visibility</p:attrName>
                                        </p:attrNameLst>
                                      </p:cBhvr>
                                      <p:to>
                                        <p:strVal val="visible"/>
                                      </p:to>
                                    </p:set>
                                    <p:animEffect transition="in" filter="fade">
                                      <p:cBhvr>
                                        <p:cTn id="17" dur="500"/>
                                        <p:tgtEl>
                                          <p:spTgt spid="1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txBox="1">
            <a:spLocks noGrp="1"/>
          </p:cNvSpPr>
          <p:nvPr>
            <p:ph type="title"/>
          </p:nvPr>
        </p:nvSpPr>
        <p:spPr>
          <a:xfrm>
            <a:off x="75475" y="103525"/>
            <a:ext cx="89148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140"/>
              <a:buFont typeface="Source Sans Pro"/>
              <a:buNone/>
            </a:pPr>
            <a:r>
              <a:rPr lang="en-US" sz="4140" b="0" i="0" u="none" strike="noStrike" cap="none">
                <a:solidFill>
                  <a:schemeClr val="lt1"/>
                </a:solidFill>
                <a:latin typeface="Source Sans Pro"/>
                <a:ea typeface="Source Sans Pro"/>
                <a:cs typeface="Source Sans Pro"/>
                <a:sym typeface="Source Sans Pro"/>
              </a:rPr>
              <a:t>Development of Political Parties</a:t>
            </a:r>
            <a:endParaRPr sz="4140" b="0" i="0" u="none" strike="noStrike" cap="none">
              <a:solidFill>
                <a:schemeClr val="lt1"/>
              </a:solidFill>
              <a:latin typeface="Source Sans Pro"/>
              <a:ea typeface="Source Sans Pro"/>
              <a:cs typeface="Source Sans Pro"/>
              <a:sym typeface="Source Sans Pro"/>
            </a:endParaRPr>
          </a:p>
        </p:txBody>
      </p:sp>
      <p:sp>
        <p:nvSpPr>
          <p:cNvPr id="142" name="Google Shape;142;p21"/>
          <p:cNvSpPr txBox="1">
            <a:spLocks noGrp="1"/>
          </p:cNvSpPr>
          <p:nvPr>
            <p:ph type="body" idx="1"/>
          </p:nvPr>
        </p:nvSpPr>
        <p:spPr>
          <a:xfrm>
            <a:off x="4222275" y="1028700"/>
            <a:ext cx="4343400" cy="4800600"/>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1860"/>
              <a:buFont typeface="Noto Sans Symbols"/>
              <a:buChar char="⦿"/>
            </a:pPr>
            <a:r>
              <a:rPr lang="en-US" sz="2325" b="0" i="0" u="none" strike="noStrike" cap="none" dirty="0">
                <a:solidFill>
                  <a:schemeClr val="lt1"/>
                </a:solidFill>
                <a:latin typeface="Arial"/>
                <a:ea typeface="Arial"/>
                <a:cs typeface="Arial"/>
                <a:sym typeface="Arial"/>
              </a:rPr>
              <a:t>The </a:t>
            </a:r>
            <a:r>
              <a:rPr lang="en-US" sz="2325" b="0" i="0" u="none" strike="noStrike" cap="none" dirty="0">
                <a:solidFill>
                  <a:schemeClr val="bg1"/>
                </a:solidFill>
                <a:latin typeface="Arial"/>
                <a:ea typeface="Arial"/>
                <a:cs typeface="Arial"/>
                <a:sym typeface="Arial"/>
              </a:rPr>
              <a:t>first two </a:t>
            </a:r>
            <a:r>
              <a:rPr lang="en-US" sz="2325" b="0" i="0" u="none" strike="noStrike" cap="none" dirty="0">
                <a:solidFill>
                  <a:schemeClr val="lt1"/>
                </a:solidFill>
                <a:latin typeface="Arial"/>
                <a:ea typeface="Arial"/>
                <a:cs typeface="Arial"/>
                <a:sym typeface="Arial"/>
              </a:rPr>
              <a:t>parties were the </a:t>
            </a:r>
            <a:r>
              <a:rPr lang="en-US" sz="2325" b="0" i="0" u="sng" strike="noStrike" cap="none" dirty="0">
                <a:solidFill>
                  <a:srgbClr val="FFFF00"/>
                </a:solidFill>
                <a:sym typeface="Arial"/>
              </a:rPr>
              <a:t>Federalists and Anti-Federalists</a:t>
            </a:r>
            <a:endParaRPr u="sng" dirty="0"/>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dirty="0">
                <a:solidFill>
                  <a:srgbClr val="FFFF00"/>
                </a:solidFill>
                <a:latin typeface="Arial"/>
                <a:ea typeface="Arial"/>
                <a:cs typeface="Arial"/>
                <a:sym typeface="Arial"/>
              </a:rPr>
              <a:t>The Anti-Federalists became the Democratic Republicans </a:t>
            </a:r>
            <a:r>
              <a:rPr lang="en-US" sz="2325" b="0" i="0" u="none" strike="noStrike" cap="none" dirty="0">
                <a:solidFill>
                  <a:schemeClr val="lt1"/>
                </a:solidFill>
                <a:latin typeface="Arial"/>
                <a:ea typeface="Arial"/>
                <a:cs typeface="Arial"/>
                <a:sym typeface="Arial"/>
              </a:rPr>
              <a:t>and controlled the country until the 1820s.</a:t>
            </a:r>
            <a:endParaRPr dirty="0"/>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dirty="0">
                <a:solidFill>
                  <a:srgbClr val="FFFF00"/>
                </a:solidFill>
                <a:latin typeface="Arial"/>
                <a:ea typeface="Arial"/>
                <a:cs typeface="Arial"/>
                <a:sym typeface="Arial"/>
              </a:rPr>
              <a:t>Andrew Jackson was elected as a Dem-Rep, but angered many members </a:t>
            </a:r>
            <a:r>
              <a:rPr lang="en-US" sz="2325" b="0" i="0" u="none" strike="noStrike" cap="none" dirty="0">
                <a:solidFill>
                  <a:schemeClr val="lt1"/>
                </a:solidFill>
                <a:latin typeface="Arial"/>
                <a:ea typeface="Arial"/>
                <a:cs typeface="Arial"/>
                <a:sym typeface="Arial"/>
              </a:rPr>
              <a:t>of the party.  </a:t>
            </a:r>
            <a:r>
              <a:rPr lang="en-US" sz="2325" b="0" i="0" u="none" strike="noStrike" cap="none" dirty="0">
                <a:solidFill>
                  <a:srgbClr val="FFFF00"/>
                </a:solidFill>
                <a:latin typeface="Arial"/>
                <a:ea typeface="Arial"/>
                <a:cs typeface="Arial"/>
                <a:sym typeface="Arial"/>
              </a:rPr>
              <a:t>Followers of Jackson became simply Democrats.  Those opposed </a:t>
            </a:r>
            <a:r>
              <a:rPr lang="en-US" sz="2325" b="0" i="0" u="none" strike="noStrike" cap="none" dirty="0">
                <a:solidFill>
                  <a:schemeClr val="lt1"/>
                </a:solidFill>
                <a:latin typeface="Arial"/>
                <a:ea typeface="Arial"/>
                <a:cs typeface="Arial"/>
                <a:sym typeface="Arial"/>
              </a:rPr>
              <a:t>to Jackson </a:t>
            </a:r>
            <a:r>
              <a:rPr lang="en-US" sz="2325" b="0" i="0" u="none" strike="noStrike" cap="none" dirty="0">
                <a:solidFill>
                  <a:srgbClr val="FFFF00"/>
                </a:solidFill>
                <a:latin typeface="Arial"/>
                <a:ea typeface="Arial"/>
                <a:cs typeface="Arial"/>
                <a:sym typeface="Arial"/>
              </a:rPr>
              <a:t>formed</a:t>
            </a:r>
            <a:r>
              <a:rPr lang="en-US" sz="2325" b="0" i="0" u="none" strike="noStrike" cap="none" dirty="0">
                <a:solidFill>
                  <a:schemeClr val="lt1"/>
                </a:solidFill>
                <a:latin typeface="Arial"/>
                <a:ea typeface="Arial"/>
                <a:cs typeface="Arial"/>
                <a:sym typeface="Arial"/>
              </a:rPr>
              <a:t> a new party called the </a:t>
            </a:r>
            <a:r>
              <a:rPr lang="en-US" sz="2325" b="0" i="0" u="none" strike="noStrike" cap="none" dirty="0">
                <a:solidFill>
                  <a:srgbClr val="FFFF00"/>
                </a:solidFill>
                <a:latin typeface="Arial"/>
                <a:ea typeface="Arial"/>
                <a:cs typeface="Arial"/>
                <a:sym typeface="Arial"/>
              </a:rPr>
              <a:t>Whig party.</a:t>
            </a:r>
            <a:endParaRPr dirty="0"/>
          </a:p>
          <a:p>
            <a:pPr marL="420624" marR="0" lvl="0" indent="-265937" algn="l" rtl="0">
              <a:lnSpc>
                <a:spcPct val="80000"/>
              </a:lnSpc>
              <a:spcBef>
                <a:spcPts val="465"/>
              </a:spcBef>
              <a:spcAft>
                <a:spcPts val="0"/>
              </a:spcAft>
              <a:buClr>
                <a:schemeClr val="accent1"/>
              </a:buClr>
              <a:buSzPts val="1860"/>
              <a:buFont typeface="Noto Sans Symbols"/>
              <a:buNone/>
            </a:pPr>
            <a:endParaRPr sz="2325" b="0" i="0" u="none" strike="noStrike" cap="none" dirty="0">
              <a:solidFill>
                <a:schemeClr val="lt1"/>
              </a:solidFill>
              <a:latin typeface="Arial"/>
              <a:ea typeface="Arial"/>
              <a:cs typeface="Arial"/>
              <a:sym typeface="Arial"/>
            </a:endParaRPr>
          </a:p>
        </p:txBody>
      </p:sp>
      <p:pic>
        <p:nvPicPr>
          <p:cNvPr id="143" name="Google Shape;143;p21" descr="http://www.fresno.k12.ca.us/divdept/sscience/PodcastImage/Jackson.jpg"/>
          <p:cNvPicPr preferRelativeResize="0"/>
          <p:nvPr/>
        </p:nvPicPr>
        <p:blipFill rotWithShape="1">
          <a:blip r:embed="rId3">
            <a:alphaModFix/>
          </a:blip>
          <a:srcRect/>
          <a:stretch/>
        </p:blipFill>
        <p:spPr>
          <a:xfrm>
            <a:off x="157225" y="1417650"/>
            <a:ext cx="3962400" cy="494733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animEffect transition="in" filter="fade">
                                      <p:cBhvr>
                                        <p:cTn id="7" dur="500"/>
                                        <p:tgtEl>
                                          <p:spTgt spid="1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2">
                                            <p:txEl>
                                              <p:pRg st="1" end="1"/>
                                            </p:txEl>
                                          </p:spTgt>
                                        </p:tgtEl>
                                        <p:attrNameLst>
                                          <p:attrName>style.visibility</p:attrName>
                                        </p:attrNameLst>
                                      </p:cBhvr>
                                      <p:to>
                                        <p:strVal val="visible"/>
                                      </p:to>
                                    </p:set>
                                    <p:animEffect transition="in" filter="fade">
                                      <p:cBhvr>
                                        <p:cTn id="12" dur="500"/>
                                        <p:tgtEl>
                                          <p:spTgt spid="1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2">
                                            <p:txEl>
                                              <p:pRg st="2" end="2"/>
                                            </p:txEl>
                                          </p:spTgt>
                                        </p:tgtEl>
                                        <p:attrNameLst>
                                          <p:attrName>style.visibility</p:attrName>
                                        </p:attrNameLst>
                                      </p:cBhvr>
                                      <p:to>
                                        <p:strVal val="visible"/>
                                      </p:to>
                                    </p:set>
                                    <p:animEffect transition="in" filter="fade">
                                      <p:cBhvr>
                                        <p:cTn id="17" dur="500"/>
                                        <p:tgtEl>
                                          <p:spTgt spid="1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2">
                                            <p:txEl>
                                              <p:pRg st="3" end="3"/>
                                            </p:txEl>
                                          </p:spTgt>
                                        </p:tgtEl>
                                        <p:attrNameLst>
                                          <p:attrName>style.visibility</p:attrName>
                                        </p:attrNameLst>
                                      </p:cBhvr>
                                      <p:to>
                                        <p:strVal val="visible"/>
                                      </p:to>
                                    </p:set>
                                    <p:animEffect transition="in" filter="fade">
                                      <p:cBhvr>
                                        <p:cTn id="22" dur="500"/>
                                        <p:tgtEl>
                                          <p:spTgt spid="1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3"/>
                                        </p:tgtEl>
                                        <p:attrNameLst>
                                          <p:attrName>style.visibility</p:attrName>
                                        </p:attrNameLst>
                                      </p:cBhvr>
                                      <p:to>
                                        <p:strVal val="visible"/>
                                      </p:to>
                                    </p:set>
                                    <p:animEffect transition="in" filter="fade">
                                      <p:cBhvr>
                                        <p:cTn id="27"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2"/>
          <p:cNvSpPr txBox="1">
            <a:spLocks noGrp="1"/>
          </p:cNvSpPr>
          <p:nvPr>
            <p:ph type="title"/>
          </p:nvPr>
        </p:nvSpPr>
        <p:spPr>
          <a:xfrm>
            <a:off x="523025" y="-12"/>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chemeClr val="lt1"/>
              </a:buClr>
              <a:buSzPts val="4600"/>
              <a:buFont typeface="Source Sans Pro"/>
              <a:buNone/>
            </a:pPr>
            <a:r>
              <a:rPr lang="en-US" sz="4600" b="0" i="0" u="none" strike="noStrike" cap="none">
                <a:solidFill>
                  <a:schemeClr val="lt1"/>
                </a:solidFill>
                <a:latin typeface="Source Sans Pro"/>
                <a:ea typeface="Source Sans Pro"/>
                <a:cs typeface="Source Sans Pro"/>
                <a:sym typeface="Source Sans Pro"/>
              </a:rPr>
              <a:t>Parties Continued</a:t>
            </a:r>
            <a:endParaRPr sz="4600" b="0" i="0" u="none" strike="noStrike" cap="none">
              <a:solidFill>
                <a:schemeClr val="lt1"/>
              </a:solidFill>
              <a:latin typeface="Source Sans Pro"/>
              <a:ea typeface="Source Sans Pro"/>
              <a:cs typeface="Source Sans Pro"/>
              <a:sym typeface="Source Sans Pro"/>
            </a:endParaRPr>
          </a:p>
        </p:txBody>
      </p:sp>
      <p:sp>
        <p:nvSpPr>
          <p:cNvPr id="149" name="Google Shape;149;p22"/>
          <p:cNvSpPr txBox="1">
            <a:spLocks noGrp="1"/>
          </p:cNvSpPr>
          <p:nvPr>
            <p:ph type="body" idx="1"/>
          </p:nvPr>
        </p:nvSpPr>
        <p:spPr>
          <a:xfrm>
            <a:off x="230225" y="800100"/>
            <a:ext cx="4114800" cy="5257800"/>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1860"/>
              <a:buFont typeface="Noto Sans Symbols"/>
              <a:buChar char="⦿"/>
            </a:pPr>
            <a:r>
              <a:rPr lang="en-US" sz="2325" b="0" i="0" u="none" strike="noStrike" cap="none">
                <a:solidFill>
                  <a:schemeClr val="lt1"/>
                </a:solidFill>
                <a:latin typeface="Arial"/>
                <a:ea typeface="Arial"/>
                <a:cs typeface="Arial"/>
                <a:sym typeface="Arial"/>
              </a:rPr>
              <a:t>The Whigs won the Presidency a few times, but the Democrats retook control of the Presidency.</a:t>
            </a:r>
            <a:endParaRPr/>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a:solidFill>
                  <a:srgbClr val="FFFF00"/>
                </a:solidFill>
                <a:latin typeface="Arial"/>
                <a:ea typeface="Arial"/>
                <a:cs typeface="Arial"/>
                <a:sym typeface="Arial"/>
              </a:rPr>
              <a:t>In the 1850s, the Democrats split on the issue of slavery.  </a:t>
            </a:r>
            <a:endParaRPr/>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a:solidFill>
                  <a:schemeClr val="lt1"/>
                </a:solidFill>
                <a:latin typeface="Arial"/>
                <a:ea typeface="Arial"/>
                <a:cs typeface="Arial"/>
                <a:sym typeface="Arial"/>
              </a:rPr>
              <a:t>The anti-slavery </a:t>
            </a:r>
            <a:r>
              <a:rPr lang="en-US" sz="2325" b="0" i="0" u="none" strike="noStrike" cap="none">
                <a:solidFill>
                  <a:srgbClr val="FFFF00"/>
                </a:solidFill>
                <a:latin typeface="Arial"/>
                <a:ea typeface="Arial"/>
                <a:cs typeface="Arial"/>
                <a:sym typeface="Arial"/>
              </a:rPr>
              <a:t>Democrats and the Whigs joined together to form the new Republican Party</a:t>
            </a:r>
            <a:r>
              <a:rPr lang="en-US" sz="2325" b="0" i="0" u="none" strike="noStrike" cap="none">
                <a:solidFill>
                  <a:schemeClr val="lt1"/>
                </a:solidFill>
                <a:latin typeface="Arial"/>
                <a:ea typeface="Arial"/>
                <a:cs typeface="Arial"/>
                <a:sym typeface="Arial"/>
              </a:rPr>
              <a:t>.  </a:t>
            </a:r>
            <a:endParaRPr/>
          </a:p>
          <a:p>
            <a:pPr marL="420624" marR="0" lvl="0" indent="-384047" algn="l" rtl="0">
              <a:lnSpc>
                <a:spcPct val="80000"/>
              </a:lnSpc>
              <a:spcBef>
                <a:spcPts val="465"/>
              </a:spcBef>
              <a:spcAft>
                <a:spcPts val="0"/>
              </a:spcAft>
              <a:buClr>
                <a:schemeClr val="accent1"/>
              </a:buClr>
              <a:buSzPts val="1860"/>
              <a:buFont typeface="Noto Sans Symbols"/>
              <a:buChar char="⦿"/>
            </a:pPr>
            <a:r>
              <a:rPr lang="en-US" sz="2325" b="0" i="0" u="none" strike="noStrike" cap="none">
                <a:solidFill>
                  <a:schemeClr val="lt1"/>
                </a:solidFill>
                <a:latin typeface="Arial"/>
                <a:ea typeface="Arial"/>
                <a:cs typeface="Arial"/>
                <a:sym typeface="Arial"/>
              </a:rPr>
              <a:t>Since then, the Democrats and Republicans have been the two dominant political parties.</a:t>
            </a:r>
            <a:endParaRPr/>
          </a:p>
          <a:p>
            <a:pPr marL="420624" marR="0" lvl="0" indent="-384047" algn="l" rtl="0">
              <a:lnSpc>
                <a:spcPct val="80000"/>
              </a:lnSpc>
              <a:spcBef>
                <a:spcPts val="465"/>
              </a:spcBef>
              <a:spcAft>
                <a:spcPts val="0"/>
              </a:spcAft>
              <a:buClr>
                <a:schemeClr val="accent1"/>
              </a:buClr>
              <a:buSzPts val="1860"/>
              <a:buFont typeface="Noto Sans Symbols"/>
              <a:buNone/>
            </a:pPr>
            <a:endParaRPr sz="2325" b="0" i="0" u="none" strike="noStrike" cap="none">
              <a:solidFill>
                <a:schemeClr val="lt1"/>
              </a:solidFill>
              <a:latin typeface="Arial"/>
              <a:ea typeface="Arial"/>
              <a:cs typeface="Arial"/>
              <a:sym typeface="Arial"/>
            </a:endParaRPr>
          </a:p>
        </p:txBody>
      </p:sp>
      <p:pic>
        <p:nvPicPr>
          <p:cNvPr id="150" name="Google Shape;150;p22" descr="http://www.uml.edu/wuml/podcast/media/republican_logo1.jpg"/>
          <p:cNvPicPr preferRelativeResize="0"/>
          <p:nvPr/>
        </p:nvPicPr>
        <p:blipFill rotWithShape="1">
          <a:blip r:embed="rId3">
            <a:alphaModFix/>
          </a:blip>
          <a:srcRect/>
          <a:stretch/>
        </p:blipFill>
        <p:spPr>
          <a:xfrm>
            <a:off x="5105400" y="4121871"/>
            <a:ext cx="3352800" cy="2736130"/>
          </a:xfrm>
          <a:prstGeom prst="rect">
            <a:avLst/>
          </a:prstGeom>
          <a:noFill/>
          <a:ln>
            <a:noFill/>
          </a:ln>
        </p:spPr>
      </p:pic>
      <p:pic>
        <p:nvPicPr>
          <p:cNvPr id="151" name="Google Shape;151;p22" descr="http://5west.files.wordpress.com/2009/03/donkey-democrat-logo.jpg"/>
          <p:cNvPicPr preferRelativeResize="0"/>
          <p:nvPr/>
        </p:nvPicPr>
        <p:blipFill rotWithShape="1">
          <a:blip r:embed="rId4">
            <a:alphaModFix/>
          </a:blip>
          <a:srcRect/>
          <a:stretch/>
        </p:blipFill>
        <p:spPr>
          <a:xfrm>
            <a:off x="5105400" y="1143000"/>
            <a:ext cx="3352800" cy="29718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animEffect transition="in" filter="fade">
                                      <p:cBhvr>
                                        <p:cTn id="7" dur="500"/>
                                        <p:tgtEl>
                                          <p:spTgt spid="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9">
                                            <p:txEl>
                                              <p:pRg st="1" end="1"/>
                                            </p:txEl>
                                          </p:spTgt>
                                        </p:tgtEl>
                                        <p:attrNameLst>
                                          <p:attrName>style.visibility</p:attrName>
                                        </p:attrNameLst>
                                      </p:cBhvr>
                                      <p:to>
                                        <p:strVal val="visible"/>
                                      </p:to>
                                    </p:set>
                                    <p:animEffect transition="in" filter="fade">
                                      <p:cBhvr>
                                        <p:cTn id="12" dur="500"/>
                                        <p:tgtEl>
                                          <p:spTgt spid="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9">
                                            <p:txEl>
                                              <p:pRg st="2" end="2"/>
                                            </p:txEl>
                                          </p:spTgt>
                                        </p:tgtEl>
                                        <p:attrNameLst>
                                          <p:attrName>style.visibility</p:attrName>
                                        </p:attrNameLst>
                                      </p:cBhvr>
                                      <p:to>
                                        <p:strVal val="visible"/>
                                      </p:to>
                                    </p:set>
                                    <p:animEffect transition="in" filter="fade">
                                      <p:cBhvr>
                                        <p:cTn id="17" dur="500"/>
                                        <p:tgtEl>
                                          <p:spTgt spid="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9">
                                            <p:txEl>
                                              <p:pRg st="3" end="3"/>
                                            </p:txEl>
                                          </p:spTgt>
                                        </p:tgtEl>
                                        <p:attrNameLst>
                                          <p:attrName>style.visibility</p:attrName>
                                        </p:attrNameLst>
                                      </p:cBhvr>
                                      <p:to>
                                        <p:strVal val="visible"/>
                                      </p:to>
                                    </p:set>
                                    <p:animEffect transition="in" filter="fade">
                                      <p:cBhvr>
                                        <p:cTn id="22" dur="500"/>
                                        <p:tgtEl>
                                          <p:spTgt spid="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9">
                                            <p:txEl>
                                              <p:pRg st="4" end="4"/>
                                            </p:txEl>
                                          </p:spTgt>
                                        </p:tgtEl>
                                        <p:attrNameLst>
                                          <p:attrName>style.visibility</p:attrName>
                                        </p:attrNameLst>
                                      </p:cBhvr>
                                      <p:to>
                                        <p:strVal val="visible"/>
                                      </p:to>
                                    </p:set>
                                    <p:animEffect transition="in" filter="fade">
                                      <p:cBhvr>
                                        <p:cTn id="27" dur="500"/>
                                        <p:tgtEl>
                                          <p:spTgt spid="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chemeClr val="lt1"/>
              </a:buClr>
              <a:buSzPts val="4600"/>
              <a:buFont typeface="Source Sans Pro"/>
              <a:buNone/>
            </a:pPr>
            <a:r>
              <a:rPr lang="en-US" sz="4600" b="0" i="0" u="none" strike="noStrike" cap="none">
                <a:solidFill>
                  <a:schemeClr val="lt1"/>
                </a:solidFill>
                <a:latin typeface="Source Sans Pro"/>
                <a:ea typeface="Source Sans Pro"/>
                <a:cs typeface="Source Sans Pro"/>
                <a:sym typeface="Source Sans Pro"/>
              </a:rPr>
              <a:t>Third Parties</a:t>
            </a:r>
            <a:endParaRPr sz="4600" b="0" i="0" u="none" strike="noStrike" cap="none">
              <a:solidFill>
                <a:schemeClr val="lt1"/>
              </a:solidFill>
              <a:latin typeface="Source Sans Pro"/>
              <a:ea typeface="Source Sans Pro"/>
              <a:cs typeface="Source Sans Pro"/>
              <a:sym typeface="Source Sans Pro"/>
            </a:endParaRPr>
          </a:p>
        </p:txBody>
      </p:sp>
      <p:sp>
        <p:nvSpPr>
          <p:cNvPr id="157" name="Google Shape;157;p23"/>
          <p:cNvSpPr txBox="1">
            <a:spLocks noGrp="1"/>
          </p:cNvSpPr>
          <p:nvPr>
            <p:ph type="body" idx="1"/>
          </p:nvPr>
        </p:nvSpPr>
        <p:spPr>
          <a:xfrm>
            <a:off x="410625" y="1330000"/>
            <a:ext cx="4953000" cy="4800600"/>
          </a:xfrm>
          <a:prstGeom prst="rect">
            <a:avLst/>
          </a:prstGeom>
          <a:noFill/>
          <a:ln>
            <a:noFill/>
          </a:ln>
        </p:spPr>
        <p:txBody>
          <a:bodyPr spcFirstLastPara="1" wrap="square" lIns="91425" tIns="45700" rIns="91425" bIns="45700" anchor="t" anchorCtr="0">
            <a:noAutofit/>
          </a:bodyPr>
          <a:lstStyle/>
          <a:p>
            <a:pPr marL="420624" marR="0" lvl="0" indent="-384047" algn="l" rtl="0">
              <a:lnSpc>
                <a:spcPct val="80000"/>
              </a:lnSpc>
              <a:spcBef>
                <a:spcPts val="0"/>
              </a:spcBef>
              <a:spcAft>
                <a:spcPts val="0"/>
              </a:spcAft>
              <a:buClr>
                <a:schemeClr val="accent1"/>
              </a:buClr>
              <a:buSzPts val="1500"/>
              <a:buFont typeface="Noto Sans Symbols"/>
              <a:buChar char="⦿"/>
            </a:pPr>
            <a:r>
              <a:rPr lang="en-US" sz="1875" b="0" i="0" u="none" strike="noStrike" cap="none">
                <a:solidFill>
                  <a:srgbClr val="FFFF00"/>
                </a:solidFill>
                <a:latin typeface="Arial"/>
                <a:ea typeface="Arial"/>
                <a:cs typeface="Arial"/>
                <a:sym typeface="Arial"/>
              </a:rPr>
              <a:t>Third Parties: we have regularly had more than the two major parties, but no third party has ever won the Presidency; </a:t>
            </a:r>
            <a:r>
              <a:rPr lang="en-US" sz="1875" b="0" i="0" u="none" strike="noStrike" cap="none">
                <a:solidFill>
                  <a:schemeClr val="lt1"/>
                </a:solidFill>
                <a:latin typeface="Arial"/>
                <a:ea typeface="Arial"/>
                <a:cs typeface="Arial"/>
                <a:sym typeface="Arial"/>
              </a:rPr>
              <a:t>they can have an effect though</a:t>
            </a:r>
            <a:endParaRPr/>
          </a:p>
          <a:p>
            <a:pPr marL="420624" marR="0" lvl="0" indent="-384047" algn="l" rtl="0">
              <a:lnSpc>
                <a:spcPct val="80000"/>
              </a:lnSpc>
              <a:spcBef>
                <a:spcPts val="375"/>
              </a:spcBef>
              <a:spcAft>
                <a:spcPts val="0"/>
              </a:spcAft>
              <a:buClr>
                <a:schemeClr val="accent1"/>
              </a:buClr>
              <a:buSzPts val="1500"/>
              <a:buFont typeface="Noto Sans Symbols"/>
              <a:buChar char="⦿"/>
            </a:pPr>
            <a:r>
              <a:rPr lang="en-US" sz="1875" b="0" i="0" u="none" strike="noStrike" cap="none">
                <a:solidFill>
                  <a:schemeClr val="lt1"/>
                </a:solidFill>
                <a:latin typeface="Arial"/>
                <a:ea typeface="Arial"/>
                <a:cs typeface="Arial"/>
                <a:sym typeface="Arial"/>
              </a:rPr>
              <a:t>Often, the ideas/views of third parties are adopted by one of the two major parties.</a:t>
            </a:r>
            <a:endParaRPr/>
          </a:p>
          <a:p>
            <a:pPr marL="420624" marR="0" lvl="0" indent="-384047" algn="l" rtl="0">
              <a:lnSpc>
                <a:spcPct val="80000"/>
              </a:lnSpc>
              <a:spcBef>
                <a:spcPts val="375"/>
              </a:spcBef>
              <a:spcAft>
                <a:spcPts val="0"/>
              </a:spcAft>
              <a:buClr>
                <a:schemeClr val="accent1"/>
              </a:buClr>
              <a:buSzPts val="1500"/>
              <a:buFont typeface="Noto Sans Symbols"/>
              <a:buChar char="⦿"/>
            </a:pPr>
            <a:r>
              <a:rPr lang="en-US" sz="1875" b="0" i="0" u="none" strike="noStrike" cap="none">
                <a:solidFill>
                  <a:srgbClr val="FFFF00"/>
                </a:solidFill>
                <a:latin typeface="Arial"/>
                <a:ea typeface="Arial"/>
                <a:cs typeface="Arial"/>
                <a:sym typeface="Arial"/>
              </a:rPr>
              <a:t>Third parties can also play spoiler in an election. </a:t>
            </a:r>
            <a:r>
              <a:rPr lang="en-US" sz="1875" b="0" i="0" u="none" strike="noStrike" cap="none">
                <a:solidFill>
                  <a:schemeClr val="lt1"/>
                </a:solidFill>
                <a:latin typeface="Arial"/>
                <a:ea typeface="Arial"/>
                <a:cs typeface="Arial"/>
                <a:sym typeface="Arial"/>
              </a:rPr>
              <a:t> Example: 2000-Al Gore (D) vs. George W. Bush (R) vs. Ralph Nader (Green Party).  Nader took votes away from Gore and helped Bush win the election</a:t>
            </a:r>
            <a:endParaRPr/>
          </a:p>
          <a:p>
            <a:pPr marL="420624" marR="0" lvl="0" indent="-384047" algn="l" rtl="0">
              <a:lnSpc>
                <a:spcPct val="80000"/>
              </a:lnSpc>
              <a:spcBef>
                <a:spcPts val="375"/>
              </a:spcBef>
              <a:spcAft>
                <a:spcPts val="0"/>
              </a:spcAft>
              <a:buClr>
                <a:schemeClr val="accent1"/>
              </a:buClr>
              <a:buSzPts val="1500"/>
              <a:buFont typeface="Noto Sans Symbols"/>
              <a:buChar char="⦿"/>
            </a:pPr>
            <a:r>
              <a:rPr lang="en-US" sz="1875" b="0" i="0" u="none" strike="noStrike" cap="none">
                <a:solidFill>
                  <a:srgbClr val="FFFF00"/>
                </a:solidFill>
                <a:latin typeface="Arial"/>
                <a:ea typeface="Arial"/>
                <a:cs typeface="Arial"/>
                <a:sym typeface="Arial"/>
              </a:rPr>
              <a:t>Problems for Third Parties:</a:t>
            </a:r>
            <a:endParaRPr/>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a:solidFill>
                  <a:srgbClr val="FFFF00"/>
                </a:solidFill>
                <a:latin typeface="Arial"/>
                <a:ea typeface="Arial"/>
                <a:cs typeface="Arial"/>
                <a:sym typeface="Arial"/>
              </a:rPr>
              <a:t>    1. Getting on the ballot</a:t>
            </a:r>
            <a:endParaRPr/>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a:solidFill>
                  <a:srgbClr val="FFFF00"/>
                </a:solidFill>
                <a:latin typeface="Arial"/>
                <a:ea typeface="Arial"/>
                <a:cs typeface="Arial"/>
                <a:sym typeface="Arial"/>
              </a:rPr>
              <a:t>    2. Winner-take-all system</a:t>
            </a:r>
            <a:endParaRPr/>
          </a:p>
          <a:p>
            <a:pPr marL="420624" marR="0" lvl="0" indent="-384047" algn="l" rtl="0">
              <a:lnSpc>
                <a:spcPct val="80000"/>
              </a:lnSpc>
              <a:spcBef>
                <a:spcPts val="375"/>
              </a:spcBef>
              <a:spcAft>
                <a:spcPts val="0"/>
              </a:spcAft>
              <a:buClr>
                <a:schemeClr val="accent1"/>
              </a:buClr>
              <a:buSzPts val="1500"/>
              <a:buFont typeface="Noto Sans Symbols"/>
              <a:buNone/>
            </a:pPr>
            <a:r>
              <a:rPr lang="en-US" sz="1875" b="0" i="0" u="none" strike="noStrike" cap="none">
                <a:solidFill>
                  <a:srgbClr val="FFFF00"/>
                </a:solidFill>
                <a:latin typeface="Arial"/>
                <a:ea typeface="Arial"/>
                <a:cs typeface="Arial"/>
                <a:sym typeface="Arial"/>
              </a:rPr>
              <a:t>    3. Fundraising</a:t>
            </a:r>
            <a:endParaRPr/>
          </a:p>
          <a:p>
            <a:pPr marL="420624" marR="0" lvl="0" indent="-288797" algn="l" rtl="0">
              <a:lnSpc>
                <a:spcPct val="80000"/>
              </a:lnSpc>
              <a:spcBef>
                <a:spcPts val="375"/>
              </a:spcBef>
              <a:spcAft>
                <a:spcPts val="0"/>
              </a:spcAft>
              <a:buClr>
                <a:schemeClr val="accent1"/>
              </a:buClr>
              <a:buSzPts val="1500"/>
              <a:buFont typeface="Noto Sans Symbols"/>
              <a:buNone/>
            </a:pPr>
            <a:endParaRPr sz="1875" b="0" i="0" u="none" strike="noStrike" cap="none">
              <a:solidFill>
                <a:schemeClr val="lt1"/>
              </a:solidFill>
              <a:latin typeface="Arial"/>
              <a:ea typeface="Arial"/>
              <a:cs typeface="Arial"/>
              <a:sym typeface="Arial"/>
            </a:endParaRPr>
          </a:p>
        </p:txBody>
      </p:sp>
      <p:pic>
        <p:nvPicPr>
          <p:cNvPr id="158" name="Google Shape;158;p23" descr="http://www.lipolitics.com/wp-content/uploads/media/2011/06/2011/08/thirdparty.gif"/>
          <p:cNvPicPr preferRelativeResize="0"/>
          <p:nvPr/>
        </p:nvPicPr>
        <p:blipFill rotWithShape="1">
          <a:blip r:embed="rId3">
            <a:alphaModFix/>
          </a:blip>
          <a:srcRect/>
          <a:stretch/>
        </p:blipFill>
        <p:spPr>
          <a:xfrm>
            <a:off x="5410200" y="2057400"/>
            <a:ext cx="3424719" cy="3657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5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
                                            <p:txEl>
                                              <p:pRg st="1" end="1"/>
                                            </p:txEl>
                                          </p:spTgt>
                                        </p:tgtEl>
                                        <p:attrNameLst>
                                          <p:attrName>style.visibility</p:attrName>
                                        </p:attrNameLst>
                                      </p:cBhvr>
                                      <p:to>
                                        <p:strVal val="visible"/>
                                      </p:to>
                                    </p:set>
                                    <p:animEffect transition="in" filter="fade">
                                      <p:cBhvr>
                                        <p:cTn id="12" dur="500"/>
                                        <p:tgtEl>
                                          <p:spTgt spid="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7">
                                            <p:txEl>
                                              <p:pRg st="2" end="2"/>
                                            </p:txEl>
                                          </p:spTgt>
                                        </p:tgtEl>
                                        <p:attrNameLst>
                                          <p:attrName>style.visibility</p:attrName>
                                        </p:attrNameLst>
                                      </p:cBhvr>
                                      <p:to>
                                        <p:strVal val="visible"/>
                                      </p:to>
                                    </p:set>
                                    <p:animEffect transition="in" filter="fade">
                                      <p:cBhvr>
                                        <p:cTn id="17" dur="500"/>
                                        <p:tgtEl>
                                          <p:spTgt spid="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
                                            <p:txEl>
                                              <p:pRg st="3" end="3"/>
                                            </p:txEl>
                                          </p:spTgt>
                                        </p:tgtEl>
                                        <p:attrNameLst>
                                          <p:attrName>style.visibility</p:attrName>
                                        </p:attrNameLst>
                                      </p:cBhvr>
                                      <p:to>
                                        <p:strVal val="visible"/>
                                      </p:to>
                                    </p:set>
                                    <p:animEffect transition="in" filter="fade">
                                      <p:cBhvr>
                                        <p:cTn id="22" dur="500"/>
                                        <p:tgtEl>
                                          <p:spTgt spid="1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7">
                                            <p:txEl>
                                              <p:pRg st="4" end="4"/>
                                            </p:txEl>
                                          </p:spTgt>
                                        </p:tgtEl>
                                        <p:attrNameLst>
                                          <p:attrName>style.visibility</p:attrName>
                                        </p:attrNameLst>
                                      </p:cBhvr>
                                      <p:to>
                                        <p:strVal val="visible"/>
                                      </p:to>
                                    </p:set>
                                    <p:animEffect transition="in" filter="fade">
                                      <p:cBhvr>
                                        <p:cTn id="27" dur="500"/>
                                        <p:tgtEl>
                                          <p:spTgt spid="1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7">
                                            <p:txEl>
                                              <p:pRg st="5" end="5"/>
                                            </p:txEl>
                                          </p:spTgt>
                                        </p:tgtEl>
                                        <p:attrNameLst>
                                          <p:attrName>style.visibility</p:attrName>
                                        </p:attrNameLst>
                                      </p:cBhvr>
                                      <p:to>
                                        <p:strVal val="visible"/>
                                      </p:to>
                                    </p:set>
                                    <p:animEffect transition="in" filter="fade">
                                      <p:cBhvr>
                                        <p:cTn id="32" dur="500"/>
                                        <p:tgtEl>
                                          <p:spTgt spid="1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7">
                                            <p:txEl>
                                              <p:pRg st="6" end="6"/>
                                            </p:txEl>
                                          </p:spTgt>
                                        </p:tgtEl>
                                        <p:attrNameLst>
                                          <p:attrName>style.visibility</p:attrName>
                                        </p:attrNameLst>
                                      </p:cBhvr>
                                      <p:to>
                                        <p:strVal val="visible"/>
                                      </p:to>
                                    </p:set>
                                    <p:animEffect transition="in" filter="fade">
                                      <p:cBhvr>
                                        <p:cTn id="37" dur="500"/>
                                        <p:tgtEl>
                                          <p:spTgt spid="15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
                                            <p:txEl>
                                              <p:pRg st="7" end="7"/>
                                            </p:txEl>
                                          </p:spTgt>
                                        </p:tgtEl>
                                        <p:attrNameLst>
                                          <p:attrName>style.visibility</p:attrName>
                                        </p:attrNameLst>
                                      </p:cBhvr>
                                      <p:to>
                                        <p:strVal val="visible"/>
                                      </p:to>
                                    </p:set>
                                    <p:animEffect transition="in" filter="fade">
                                      <p:cBhvr>
                                        <p:cTn id="42" dur="500"/>
                                        <p:tgtEl>
                                          <p:spTgt spid="15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814</Words>
  <Application>Microsoft Macintosh PowerPoint</Application>
  <PresentationFormat>On-screen Show (4:3)</PresentationFormat>
  <Paragraphs>81</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Noto Sans Symbols</vt:lpstr>
      <vt:lpstr>Arial</vt:lpstr>
      <vt:lpstr>Source Sans Pro</vt:lpstr>
      <vt:lpstr>Technic</vt:lpstr>
      <vt:lpstr>Objectives</vt:lpstr>
      <vt:lpstr>PowerPoint Presentation</vt:lpstr>
      <vt:lpstr>Bell Ringer #4 3/7/19</vt:lpstr>
      <vt:lpstr>POLITICAL PARTIES AND POLITICS</vt:lpstr>
      <vt:lpstr>On Your Own...</vt:lpstr>
      <vt:lpstr>The American Two-Party System</vt:lpstr>
      <vt:lpstr>Development of Political Parties</vt:lpstr>
      <vt:lpstr>Parties Continued</vt:lpstr>
      <vt:lpstr>Third Parties</vt:lpstr>
      <vt:lpstr>Other Party Systems</vt:lpstr>
      <vt:lpstr>Today’s American Political Parties</vt:lpstr>
      <vt:lpstr>Organization of Political Parties</vt:lpstr>
      <vt:lpstr>Role Of Political Parties</vt:lpstr>
      <vt:lpstr>Other Party Role</vt:lpstr>
      <vt:lpstr>Comprehension Check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 AND POLITICS</dc:title>
  <cp:lastModifiedBy>Taylor Hunter</cp:lastModifiedBy>
  <cp:revision>10</cp:revision>
  <dcterms:modified xsi:type="dcterms:W3CDTF">2019-03-07T02:09:43Z</dcterms:modified>
</cp:coreProperties>
</file>