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3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/>
    <p:restoredTop sz="94643"/>
  </p:normalViewPr>
  <p:slideViewPr>
    <p:cSldViewPr snapToGrid="0">
      <p:cViewPr varScale="1">
        <p:scale>
          <a:sx n="85" d="100"/>
          <a:sy n="85" d="100"/>
        </p:scale>
        <p:origin x="2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6442f7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6442f71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466442f71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66442f71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66442f71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466442f713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66442f71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66442f71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466442f713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66442f7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66442f7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66442f71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4038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648200" y="1935163"/>
            <a:ext cx="4038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rgbClr val="0BD0D9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AtIrT3j6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78100" y="455975"/>
            <a:ext cx="8229600" cy="721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Bell Ringer</a:t>
            </a:r>
            <a:br>
              <a:rPr lang="en-US" dirty="0"/>
            </a:br>
            <a:r>
              <a:rPr lang="en-US" sz="2400" dirty="0"/>
              <a:t>3/19/19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3"/>
          </p:nvPr>
        </p:nvSpPr>
        <p:spPr>
          <a:xfrm>
            <a:off x="259750" y="1439055"/>
            <a:ext cx="8734348" cy="5276719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indent="-457200" algn="l" rtl="0">
              <a:spcBef>
                <a:spcPts val="440"/>
              </a:spcBef>
              <a:spcAft>
                <a:spcPts val="0"/>
              </a:spcAft>
              <a:buAutoNum type="arabicPeriod"/>
            </a:pPr>
            <a:r>
              <a:rPr lang="en-US" dirty="0"/>
              <a:t>Which term best describes the study of theory, philosophy, and implementation of law?</a:t>
            </a:r>
          </a:p>
          <a:p>
            <a:pPr lvl="1" indent="-457200">
              <a:spcBef>
                <a:spcPts val="440"/>
              </a:spcBef>
              <a:buFont typeface="+mj-lt"/>
              <a:buAutoNum type="alphaLcParenR"/>
            </a:pPr>
            <a:r>
              <a:rPr lang="en-US" dirty="0"/>
              <a:t>Social contract theory</a:t>
            </a:r>
          </a:p>
          <a:p>
            <a:pPr lvl="1" indent="-457200">
              <a:spcBef>
                <a:spcPts val="440"/>
              </a:spcBef>
              <a:buFont typeface="+mj-lt"/>
              <a:buAutoNum type="alphaLcParenR"/>
            </a:pPr>
            <a:r>
              <a:rPr lang="en-US" dirty="0"/>
              <a:t>Justinian Codes</a:t>
            </a:r>
          </a:p>
          <a:p>
            <a:pPr lvl="1" indent="-457200">
              <a:spcBef>
                <a:spcPts val="440"/>
              </a:spcBef>
              <a:buFont typeface="+mj-lt"/>
              <a:buAutoNum type="alphaLcParenR"/>
            </a:pPr>
            <a:r>
              <a:rPr lang="en-US" dirty="0"/>
              <a:t>Hammurabi’s Code</a:t>
            </a:r>
          </a:p>
          <a:p>
            <a:pPr lvl="1" indent="-457200">
              <a:spcBef>
                <a:spcPts val="440"/>
              </a:spcBef>
              <a:buFont typeface="+mj-lt"/>
              <a:buAutoNum type="alphaLcParenR"/>
            </a:pPr>
            <a:r>
              <a:rPr lang="en-US" dirty="0"/>
              <a:t>Jurisprudence </a:t>
            </a:r>
          </a:p>
          <a:p>
            <a:pPr lvl="0" indent="-457200" algn="l" rtl="0">
              <a:spcBef>
                <a:spcPts val="44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2. Why do we need laws?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3. Do you feel laws are more of a restriction or a protection? Why?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5445" algn="l" rtl="0">
              <a:spcBef>
                <a:spcPts val="520"/>
              </a:spcBef>
              <a:spcAft>
                <a:spcPts val="0"/>
              </a:spcAft>
              <a:buSzPts val="2470"/>
              <a:buAutoNum type="arabicPeriod"/>
            </a:pPr>
            <a:r>
              <a:rPr lang="en-US" dirty="0"/>
              <a:t>Summarize the lawmaking process (what you remember)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	Can you include the terms veto, filibuster, cloture?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2. What was the first set of written laws?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FP.C&amp;G.3.2 Compare lawmaking processes of federal, state and local governments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FP.C&amp;G.3.3 Analyze laws and policies in terms of their intended purposes, who has authority to create them and how they are enforced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FP.C&amp;G.3.4 Explain how individual rights are protected by varieties of law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subTitle" idx="1"/>
          </p:nvPr>
        </p:nvSpPr>
        <p:spPr>
          <a:xfrm>
            <a:off x="1371600" y="3810000"/>
            <a:ext cx="6705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Essential Questions: What are the major types of law in the USA and how has the legal system developed over time?  Why is it important for laws to be written down?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Development of Law &amp; Philosophical Foundations</a:t>
            </a:r>
            <a:endParaRPr sz="50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Law?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128100" y="760800"/>
            <a:ext cx="4038600" cy="5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John Adams – “In the United States, we will have a government of laws, not of men.”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Law</a:t>
            </a: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a set of rules that allow peaceful living in a society.  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These rules are binding on all people (everyone must follow them).  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They are also intended to discourage people from doing bad things.</a:t>
            </a:r>
            <a:endParaRPr/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Char char="●"/>
            </a:pPr>
            <a:r>
              <a:rPr lang="en-US" sz="24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 people are equal under the law.</a:t>
            </a:r>
            <a:endParaRPr/>
          </a:p>
          <a:p>
            <a:pPr marL="274320" marR="0" lvl="0" indent="-129238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ts val="2285"/>
              <a:buFont typeface="Noto Sans Symbols"/>
              <a:buNone/>
            </a:pPr>
            <a:endParaRPr sz="2405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4" name="Google Shape;164;p22" descr="http://thebsreport.files.wordpress.com/2009/05/john_adam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66800"/>
            <a:ext cx="4343400" cy="506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57200" y="1776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Historical Development of Law</a:t>
            </a:r>
            <a:endParaRPr dirty="0"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299225" y="1711413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Hammurabi’s Code (1750BC)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first written set of laws. 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laws are written and posted for all to see, then everyone has to follow the same laws.</a:t>
            </a:r>
          </a:p>
          <a:p>
            <a:pPr marL="639763" lvl="1" indent="-246062">
              <a:lnSpc>
                <a:spcPct val="80000"/>
              </a:lnSpc>
              <a:spcBef>
                <a:spcPts val="400"/>
              </a:spcBef>
              <a:buSzPts val="1700"/>
            </a:pPr>
            <a:r>
              <a:rPr lang="en-US" sz="1400" dirty="0">
                <a:hlinkClick r:id="rId3"/>
              </a:rPr>
              <a:t>https://www.youtube.com/watch?v=okAtIrT3j6M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Ten Commandments- (1446 BC) </a:t>
            </a:r>
            <a:endParaRPr dirty="0"/>
          </a:p>
          <a:p>
            <a:pPr marL="639763" marR="0" lvl="1" indent="-246062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list of moral and religious principles </a:t>
            </a:r>
            <a:endParaRPr dirty="0"/>
          </a:p>
          <a:p>
            <a:pPr marL="639763" marR="0" lvl="1" indent="-246062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Many principles still used today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Roman Law: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</a:t>
            </a:r>
            <a:r>
              <a:rPr lang="en-US" sz="2200" b="0" i="0" u="sng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Jurisprudence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the study of law. Roman judges studied and interpreted the laws of Rome the same way our judges do today. 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-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Code of Justinian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(528 AD): Emperor Justinian of Eastern Roman Empire has all existing laws and decrees written down in a single document.</a:t>
            </a:r>
            <a:endParaRPr dirty="0"/>
          </a:p>
        </p:txBody>
      </p:sp>
      <p:pic>
        <p:nvPicPr>
          <p:cNvPr id="171" name="Google Shape;171;p23" descr="http://www.qacps.k12.md.us/cms/Teachers/CriseT/Hammurab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3240" y="1231979"/>
            <a:ext cx="884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 descr="http://img.dailymail.co.uk/i/pix/2008/03_01/mosesHeston2703_468x6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2971800"/>
            <a:ext cx="111015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2800" y="2971800"/>
            <a:ext cx="1211207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Historical Development of Law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378225" y="1371588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1933"/>
              <a:buFont typeface="Noto Sans Symbols"/>
              <a:buNone/>
            </a:pPr>
            <a:endParaRPr sz="203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BD0D9"/>
              </a:buClr>
              <a:buSzPts val="1933"/>
              <a:buFont typeface="Noto Sans Symbols"/>
              <a:buChar char="●"/>
            </a:pPr>
            <a:r>
              <a:rPr lang="en-US" sz="2035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Draconian Law- 621 BC 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730"/>
              <a:buFont typeface="Noto Sans Symbols"/>
              <a:buChar char="●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Written by the first lawgiver of ancient Greece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730"/>
              <a:buFont typeface="Noto Sans Symbols"/>
              <a:buChar char="●"/>
            </a:pPr>
            <a:r>
              <a:rPr lang="en-US" sz="203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Laws were harsh and included death penalty for minor offenses</a:t>
            </a:r>
            <a:endParaRPr dirty="0"/>
          </a:p>
          <a:p>
            <a:pPr marL="273050" marR="0" lvl="0" indent="-273050" algn="l" rtl="0">
              <a:lnSpc>
                <a:spcPct val="60000"/>
              </a:lnSpc>
              <a:spcBef>
                <a:spcPts val="407"/>
              </a:spcBef>
              <a:spcAft>
                <a:spcPts val="0"/>
              </a:spcAft>
              <a:buClr>
                <a:srgbClr val="0BD0D9"/>
              </a:buClr>
              <a:buSzPts val="1933"/>
              <a:buFont typeface="Noto Sans Symbols"/>
              <a:buChar char="●"/>
            </a:pPr>
            <a:r>
              <a:rPr lang="en-US" sz="2035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Magna Carta- 1215 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England’s first document to check the power of the king 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Declared people could not be deprived or lives, liberty, or property except by judgment of their peers 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is shown in the 5</a:t>
            </a:r>
            <a:r>
              <a:rPr lang="en-US" sz="2220" b="0" i="0" u="none" strike="noStrike" cap="none" baseline="30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Amendment of the  US Constitution </a:t>
            </a:r>
            <a:endParaRPr sz="203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0BD0D9"/>
              </a:buClr>
              <a:buSzPts val="1933"/>
              <a:buFont typeface="Noto Sans Symbols"/>
              <a:buChar char="●"/>
            </a:pPr>
            <a:r>
              <a:rPr lang="en-US" sz="2035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Iroquois Nation Constitution- </a:t>
            </a:r>
            <a:r>
              <a:rPr lang="en-US" sz="2405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1500</a:t>
            </a:r>
            <a:endParaRPr sz="2035" b="1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3" marR="0" lvl="1" indent="-24606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Established a confederacy of nations &amp; participatory government</a:t>
            </a:r>
            <a:endParaRPr dirty="0"/>
          </a:p>
          <a:p>
            <a:pPr marL="639763" marR="0" lvl="1" indent="-24606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Influenced the U.S. Constitution </a:t>
            </a:r>
          </a:p>
          <a:p>
            <a:pPr marL="639763" marR="0" lvl="1" indent="-246062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Char char="●"/>
            </a:pPr>
            <a:r>
              <a:rPr lang="en-US" sz="2220" dirty="0"/>
              <a:t>Native American laws</a:t>
            </a:r>
            <a:endParaRPr dirty="0"/>
          </a:p>
          <a:p>
            <a:pPr marL="273050" marR="0" lvl="0" indent="-150288" algn="l" rtl="0">
              <a:lnSpc>
                <a:spcPct val="60000"/>
              </a:lnSpc>
              <a:spcBef>
                <a:spcPts val="407"/>
              </a:spcBef>
              <a:spcAft>
                <a:spcPts val="0"/>
              </a:spcAft>
              <a:buClr>
                <a:srgbClr val="0BD0D9"/>
              </a:buClr>
              <a:buSzPts val="1933"/>
              <a:buFont typeface="Noto Sans Symbols"/>
              <a:buNone/>
            </a:pPr>
            <a:endParaRPr sz="203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60000"/>
              </a:lnSpc>
              <a:spcBef>
                <a:spcPts val="407"/>
              </a:spcBef>
              <a:spcAft>
                <a:spcPts val="0"/>
              </a:spcAft>
              <a:buClr>
                <a:srgbClr val="0BD0D9"/>
              </a:buClr>
              <a:buSzPts val="1933"/>
              <a:buFont typeface="Noto Sans Symbols"/>
              <a:buNone/>
            </a:pPr>
            <a:endParaRPr sz="203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0" name="Google Shape;180;p24" descr="greekhistoryofla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6800" y="989850"/>
            <a:ext cx="889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5257800"/>
            <a:ext cx="1828800" cy="132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Law 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141275" y="1284275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English Law: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Common Law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based on traditions and precedent.  Not all laws written down.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Trial by jury.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Innocent until proven guilty.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 Constitution (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Constitutional Law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):</a:t>
            </a:r>
            <a:endParaRPr sz="20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- Titles of nobility outlawed.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- Specific powers granted to the government.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- Specific rights guaranteed to citizens. </a:t>
            </a:r>
            <a:endParaRPr dirty="0"/>
          </a:p>
        </p:txBody>
      </p:sp>
      <p:pic>
        <p:nvPicPr>
          <p:cNvPr id="188" name="Google Shape;188;p25" descr="constitution_quill_p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905000"/>
            <a:ext cx="4724400" cy="311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Law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0" y="71695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●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Criminal Law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Prevent people from deliberately or recklessly harming others or other’s property.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●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Civil Law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disputes between people or groups when no law has been broken. Disputes get settled in a court case called a lawsuit.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Tort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a civil case where injury occurs because of negligence.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Family Law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Divorce, custody, child support, adoption.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●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Administrative Law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describes how executive agencies of the Federal government function.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●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Statutory Law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laws for states. Ex: speed limits, alcohol laws, food inspection.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●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International Law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deal with geographic areas outside of a single country (oceans) and agreements between two or more countries.</a:t>
            </a:r>
            <a:endParaRPr dirty="0"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- The World Court: settles disputes between two or more nations. Also prosecutes war criminals.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Your Own...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You and a group of 5 are going to create a timeline of the history of laws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Assign each person a law, they are responsible for creating a piece of paper with details about that law (what it is, the impact it had, etc. You should have info from the </a:t>
            </a:r>
            <a:r>
              <a:rPr lang="en-US" dirty="0" err="1"/>
              <a:t>powerpoint</a:t>
            </a:r>
            <a:r>
              <a:rPr lang="en-US" dirty="0"/>
              <a:t> and other reliable sources)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You are then going to put all of the papers together to make a timeline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It should be detailed and visually appealing 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706</Words>
  <Application>Microsoft Macintosh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Noto Sans Symbols</vt:lpstr>
      <vt:lpstr>Calibri</vt:lpstr>
      <vt:lpstr>Arial</vt:lpstr>
      <vt:lpstr>Constantia</vt:lpstr>
      <vt:lpstr>Georgia</vt:lpstr>
      <vt:lpstr>Flow</vt:lpstr>
      <vt:lpstr>Flow</vt:lpstr>
      <vt:lpstr>Bell Ringer 3/19/19</vt:lpstr>
      <vt:lpstr>Objectives</vt:lpstr>
      <vt:lpstr>Development of Law &amp; Philosophical Foundations</vt:lpstr>
      <vt:lpstr>What is Law?</vt:lpstr>
      <vt:lpstr>Historical Development of Law</vt:lpstr>
      <vt:lpstr>Historical Development of Law</vt:lpstr>
      <vt:lpstr>Types of Law </vt:lpstr>
      <vt:lpstr>Types of Law</vt:lpstr>
      <vt:lpstr>On Your Own...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Ringers</dc:title>
  <cp:lastModifiedBy>Taylor Hunter</cp:lastModifiedBy>
  <cp:revision>3</cp:revision>
  <dcterms:modified xsi:type="dcterms:W3CDTF">2019-03-19T01:36:15Z</dcterms:modified>
</cp:coreProperties>
</file>