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66" r:id="rId2"/>
    <p:sldId id="258" r:id="rId3"/>
    <p:sldId id="257" r:id="rId4"/>
    <p:sldId id="259" r:id="rId5"/>
    <p:sldId id="260" r:id="rId6"/>
    <p:sldId id="261" r:id="rId7"/>
    <p:sldId id="262" r:id="rId8"/>
    <p:sldId id="263" r:id="rId9"/>
    <p:sldId id="264" r:id="rId10"/>
  </p:sldIdLst>
  <p:sldSz cx="9144000" cy="6858000" type="screen4x3"/>
  <p:notesSz cx="6858000" cy="9144000"/>
  <p:embeddedFontLst>
    <p:embeddedFont>
      <p:font typeface="Calibri" panose="020F0502020204030204" pitchFamily="34" charset="0"/>
      <p:regular r:id="rId12"/>
      <p:bold r:id="rId13"/>
      <p:italic r:id="rId14"/>
      <p:boldItalic r:id="rId15"/>
    </p:embeddedFont>
    <p:embeddedFont>
      <p:font typeface="Rambla" panose="02000503000000020004" pitchFamily="2" charset="77"/>
      <p:regular r:id="rId16"/>
      <p:bold r:id="rId17"/>
      <p:italic r:id="rId18"/>
      <p:boldItalic r:id="rId19"/>
    </p:embeddedFont>
    <p:embeddedFont>
      <p:font typeface="Verdana" panose="020B060403050404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94"/>
    <p:restoredTop sz="94643"/>
  </p:normalViewPr>
  <p:slideViewPr>
    <p:cSldViewPr snapToGrid="0">
      <p:cViewPr varScale="1">
        <p:scale>
          <a:sx n="85" d="100"/>
          <a:sy n="85" d="100"/>
        </p:scale>
        <p:origin x="1080"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f6fe42355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3f6fe42355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g3f6fe42355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8"/>
        <p:cNvGrpSpPr/>
        <p:nvPr/>
      </p:nvGrpSpPr>
      <p:grpSpPr>
        <a:xfrm>
          <a:off x="0" y="0"/>
          <a:ext cx="0" cy="0"/>
          <a:chOff x="0" y="0"/>
          <a:chExt cx="0" cy="0"/>
        </a:xfrm>
      </p:grpSpPr>
      <p:sp>
        <p:nvSpPr>
          <p:cNvPr id="29" name="Google Shape;29;p3"/>
          <p:cNvSpPr/>
          <p:nvPr/>
        </p:nvSpPr>
        <p:spPr>
          <a:xfrm>
            <a:off x="-2" y="4664147"/>
            <a:ext cx="9151089" cy="0"/>
          </a:xfrm>
          <a:prstGeom prst="rtTriangle">
            <a:avLst/>
          </a:prstGeom>
          <a:gradFill>
            <a:gsLst>
              <a:gs pos="0">
                <a:srgbClr val="8C0A37"/>
              </a:gs>
              <a:gs pos="55000">
                <a:srgbClr val="D75177"/>
              </a:gs>
              <a:gs pos="100000">
                <a:srgbClr val="8C0A37"/>
              </a:gs>
            </a:gsLst>
            <a:lin ang="3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ambla"/>
              <a:ea typeface="Rambla"/>
              <a:cs typeface="Rambla"/>
              <a:sym typeface="Rambla"/>
            </a:endParaRPr>
          </a:p>
        </p:txBody>
      </p:sp>
      <p:sp>
        <p:nvSpPr>
          <p:cNvPr id="30" name="Google Shape;30;p3"/>
          <p:cNvSpPr txBox="1">
            <a:spLocks noGrp="1"/>
          </p:cNvSpPr>
          <p:nvPr>
            <p:ph type="ctrTitle"/>
          </p:nvPr>
        </p:nvSpPr>
        <p:spPr>
          <a:xfrm>
            <a:off x="685800" y="1752601"/>
            <a:ext cx="7772400" cy="1829761"/>
          </a:xfrm>
          <a:prstGeom prst="rect">
            <a:avLst/>
          </a:prstGeom>
          <a:noFill/>
          <a:ln>
            <a:noFill/>
          </a:ln>
        </p:spPr>
        <p:txBody>
          <a:bodyPr spcFirstLastPara="1" wrap="square" lIns="91425" tIns="45700" rIns="91425" bIns="45700" anchor="b" anchorCtr="0"/>
          <a:lstStyle>
            <a:lvl1pPr marR="0" lvl="0" algn="r" rtl="0">
              <a:spcBef>
                <a:spcPts val="0"/>
              </a:spcBef>
              <a:spcAft>
                <a:spcPts val="0"/>
              </a:spcAft>
              <a:buClr>
                <a:schemeClr val="dk2"/>
              </a:buClr>
              <a:buSzPts val="4800"/>
              <a:buFont typeface="Rambla"/>
              <a:buNone/>
              <a:defRPr sz="4800" b="1" i="0" u="none" strike="noStrike" cap="none">
                <a:solidFill>
                  <a:schemeClr val="dk2"/>
                </a:solidFill>
                <a:latin typeface="Rambla"/>
                <a:ea typeface="Rambla"/>
                <a:cs typeface="Rambla"/>
                <a:sym typeface="Rambl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 name="Google Shape;31;p3"/>
          <p:cNvSpPr txBox="1">
            <a:spLocks noGrp="1"/>
          </p:cNvSpPr>
          <p:nvPr>
            <p:ph type="subTitle" idx="1"/>
          </p:nvPr>
        </p:nvSpPr>
        <p:spPr>
          <a:xfrm>
            <a:off x="685800" y="3611607"/>
            <a:ext cx="7772400" cy="1199704"/>
          </a:xfrm>
          <a:prstGeom prst="rect">
            <a:avLst/>
          </a:prstGeom>
          <a:noFill/>
          <a:ln>
            <a:noFill/>
          </a:ln>
        </p:spPr>
        <p:txBody>
          <a:bodyPr spcFirstLastPara="1" wrap="square" lIns="45700" tIns="45700" rIns="45700" bIns="45700" anchor="t" anchorCtr="0"/>
          <a:lstStyle>
            <a:lvl1pPr marR="64008" lvl="0" algn="r" rtl="0">
              <a:spcBef>
                <a:spcPts val="400"/>
              </a:spcBef>
              <a:spcAft>
                <a:spcPts val="0"/>
              </a:spcAft>
              <a:buClr>
                <a:schemeClr val="accent1"/>
              </a:buClr>
              <a:buSzPts val="1836"/>
              <a:buFont typeface="Noto Sans Symbols"/>
              <a:buNone/>
              <a:defRPr sz="2700" b="0" i="0" u="none" strike="noStrike" cap="none">
                <a:solidFill>
                  <a:schemeClr val="dk2"/>
                </a:solidFill>
                <a:latin typeface="Rambla"/>
                <a:ea typeface="Rambla"/>
                <a:cs typeface="Rambla"/>
                <a:sym typeface="Rambla"/>
              </a:defRPr>
            </a:lvl1pPr>
            <a:lvl2pPr marR="0" lvl="1" algn="ctr" rtl="0">
              <a:spcBef>
                <a:spcPts val="324"/>
              </a:spcBef>
              <a:spcAft>
                <a:spcPts val="0"/>
              </a:spcAft>
              <a:buClr>
                <a:schemeClr val="accent1"/>
              </a:buClr>
              <a:buSzPts val="2300"/>
              <a:buFont typeface="Verdana"/>
              <a:buNone/>
              <a:defRPr sz="2300" b="0" i="0" u="none" strike="noStrike" cap="none">
                <a:solidFill>
                  <a:schemeClr val="dk1"/>
                </a:solidFill>
                <a:latin typeface="Rambla"/>
                <a:ea typeface="Rambla"/>
                <a:cs typeface="Rambla"/>
                <a:sym typeface="Rambla"/>
              </a:defRPr>
            </a:lvl2pPr>
            <a:lvl3pPr marR="0" lvl="2" algn="ctr" rtl="0">
              <a:spcBef>
                <a:spcPts val="350"/>
              </a:spcBef>
              <a:spcAft>
                <a:spcPts val="0"/>
              </a:spcAft>
              <a:buClr>
                <a:schemeClr val="accent2"/>
              </a:buClr>
              <a:buSzPts val="2100"/>
              <a:buFont typeface="Noto Sans Symbols"/>
              <a:buNone/>
              <a:defRPr sz="2100" b="0" i="0" u="none" strike="noStrike" cap="none">
                <a:solidFill>
                  <a:schemeClr val="dk1"/>
                </a:solidFill>
                <a:latin typeface="Rambla"/>
                <a:ea typeface="Rambla"/>
                <a:cs typeface="Rambla"/>
                <a:sym typeface="Rambla"/>
              </a:defRPr>
            </a:lvl3pPr>
            <a:lvl4pPr marR="0" lvl="3" algn="ctr" rtl="0">
              <a:spcBef>
                <a:spcPts val="350"/>
              </a:spcBef>
              <a:spcAft>
                <a:spcPts val="0"/>
              </a:spcAft>
              <a:buClr>
                <a:schemeClr val="accent2"/>
              </a:buClr>
              <a:buSzPts val="1900"/>
              <a:buFont typeface="Noto Sans Symbols"/>
              <a:buNone/>
              <a:defRPr sz="1900" b="0" i="0" u="none" strike="noStrike" cap="none">
                <a:solidFill>
                  <a:schemeClr val="dk1"/>
                </a:solidFill>
                <a:latin typeface="Rambla"/>
                <a:ea typeface="Rambla"/>
                <a:cs typeface="Rambla"/>
                <a:sym typeface="Rambla"/>
              </a:defRPr>
            </a:lvl4pPr>
            <a:lvl5pPr marR="0" lvl="4" algn="ctr" rtl="0">
              <a:spcBef>
                <a:spcPts val="350"/>
              </a:spcBef>
              <a:spcAft>
                <a:spcPts val="0"/>
              </a:spcAft>
              <a:buClr>
                <a:schemeClr val="accent2"/>
              </a:buClr>
              <a:buSzPts val="1800"/>
              <a:buFont typeface="Noto Sans Symbols"/>
              <a:buNone/>
              <a:defRPr sz="1800" b="0" i="0" u="none" strike="noStrike" cap="none">
                <a:solidFill>
                  <a:schemeClr val="dk1"/>
                </a:solidFill>
                <a:latin typeface="Rambla"/>
                <a:ea typeface="Rambla"/>
                <a:cs typeface="Rambla"/>
                <a:sym typeface="Rambla"/>
              </a:defRPr>
            </a:lvl5pPr>
            <a:lvl6pPr marR="0" lvl="5" algn="ctr" rtl="0">
              <a:spcBef>
                <a:spcPts val="350"/>
              </a:spcBef>
              <a:spcAft>
                <a:spcPts val="0"/>
              </a:spcAft>
              <a:buClr>
                <a:schemeClr val="accent3"/>
              </a:buClr>
              <a:buSzPts val="1800"/>
              <a:buFont typeface="Noto Sans Symbols"/>
              <a:buNone/>
              <a:defRPr sz="1800" b="0" i="0" u="none" strike="noStrike" cap="none">
                <a:solidFill>
                  <a:schemeClr val="dk1"/>
                </a:solidFill>
                <a:latin typeface="Rambla"/>
                <a:ea typeface="Rambla"/>
                <a:cs typeface="Rambla"/>
                <a:sym typeface="Rambla"/>
              </a:defRPr>
            </a:lvl6pPr>
            <a:lvl7pPr marR="0" lvl="6" algn="ctr" rtl="0">
              <a:spcBef>
                <a:spcPts val="350"/>
              </a:spcBef>
              <a:spcAft>
                <a:spcPts val="0"/>
              </a:spcAft>
              <a:buClr>
                <a:schemeClr val="accent3"/>
              </a:buClr>
              <a:buSzPts val="1600"/>
              <a:buFont typeface="Noto Sans Symbols"/>
              <a:buNone/>
              <a:defRPr sz="1600" b="0" i="0" u="none" strike="noStrike" cap="none">
                <a:solidFill>
                  <a:schemeClr val="dk1"/>
                </a:solidFill>
                <a:latin typeface="Rambla"/>
                <a:ea typeface="Rambla"/>
                <a:cs typeface="Rambla"/>
                <a:sym typeface="Rambla"/>
              </a:defRPr>
            </a:lvl7pPr>
            <a:lvl8pPr marR="0" lvl="7" algn="ctr" rtl="0">
              <a:spcBef>
                <a:spcPts val="350"/>
              </a:spcBef>
              <a:spcAft>
                <a:spcPts val="0"/>
              </a:spcAft>
              <a:buClr>
                <a:schemeClr val="accent3"/>
              </a:buClr>
              <a:buSzPts val="1600"/>
              <a:buFont typeface="Noto Sans Symbols"/>
              <a:buNone/>
              <a:defRPr sz="1600" b="0" i="0" u="none" strike="noStrike" cap="none">
                <a:solidFill>
                  <a:schemeClr val="dk1"/>
                </a:solidFill>
                <a:latin typeface="Rambla"/>
                <a:ea typeface="Rambla"/>
                <a:cs typeface="Rambla"/>
                <a:sym typeface="Rambla"/>
              </a:defRPr>
            </a:lvl8pPr>
            <a:lvl9pPr marR="0" lvl="8" algn="ctr" rtl="0">
              <a:spcBef>
                <a:spcPts val="350"/>
              </a:spcBef>
              <a:spcAft>
                <a:spcPts val="0"/>
              </a:spcAft>
              <a:buClr>
                <a:schemeClr val="accent3"/>
              </a:buClr>
              <a:buSzPts val="1600"/>
              <a:buFont typeface="Noto Sans Symbols"/>
              <a:buNone/>
              <a:defRPr sz="1600" b="0" i="0" u="none" strike="noStrike" cap="none">
                <a:solidFill>
                  <a:schemeClr val="dk1"/>
                </a:solidFill>
                <a:latin typeface="Rambla"/>
                <a:ea typeface="Rambla"/>
                <a:cs typeface="Rambla"/>
                <a:sym typeface="Rambla"/>
              </a:defRPr>
            </a:lvl9pPr>
          </a:lstStyle>
          <a:p>
            <a:endParaRPr/>
          </a:p>
        </p:txBody>
      </p:sp>
      <p:grpSp>
        <p:nvGrpSpPr>
          <p:cNvPr id="32" name="Google Shape;32;p3"/>
          <p:cNvGrpSpPr/>
          <p:nvPr/>
        </p:nvGrpSpPr>
        <p:grpSpPr>
          <a:xfrm>
            <a:off x="-3765" y="4953000"/>
            <a:ext cx="9147765" cy="1912088"/>
            <a:chOff x="-3765" y="4832896"/>
            <a:chExt cx="9147765" cy="2032192"/>
          </a:xfrm>
        </p:grpSpPr>
        <p:sp>
          <p:nvSpPr>
            <p:cNvPr id="33" name="Google Shape;33;p3"/>
            <p:cNvSpPr/>
            <p:nvPr/>
          </p:nvSpPr>
          <p:spPr>
            <a:xfrm>
              <a:off x="1687513" y="4832896"/>
              <a:ext cx="7456487" cy="518816"/>
            </a:xfrm>
            <a:custGeom>
              <a:avLst/>
              <a:gdLst/>
              <a:ahLst/>
              <a:cxnLst/>
              <a:rect l="l" t="t" r="r" b="b"/>
              <a:pathLst>
                <a:path w="4697" h="367" extrusionOk="0">
                  <a:moveTo>
                    <a:pt x="4697" y="0"/>
                  </a:moveTo>
                  <a:lnTo>
                    <a:pt x="4697" y="367"/>
                  </a:lnTo>
                  <a:lnTo>
                    <a:pt x="0" y="218"/>
                  </a:lnTo>
                  <a:lnTo>
                    <a:pt x="4697" y="0"/>
                  </a:lnTo>
                  <a:close/>
                </a:path>
              </a:pathLst>
            </a:custGeom>
            <a:solidFill>
              <a:srgbClr val="D7A0AE">
                <a:alpha val="4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ambla"/>
                <a:ea typeface="Rambla"/>
                <a:cs typeface="Rambla"/>
                <a:sym typeface="Rambla"/>
              </a:endParaRPr>
            </a:p>
          </p:txBody>
        </p:sp>
        <p:sp>
          <p:nvSpPr>
            <p:cNvPr id="34" name="Google Shape;34;p3"/>
            <p:cNvSpPr/>
            <p:nvPr/>
          </p:nvSpPr>
          <p:spPr>
            <a:xfrm>
              <a:off x="35443" y="5135526"/>
              <a:ext cx="9108557" cy="838200"/>
            </a:xfrm>
            <a:custGeom>
              <a:avLst/>
              <a:gdLst/>
              <a:ahLst/>
              <a:cxnLst/>
              <a:rect l="l" t="t" r="r" b="b"/>
              <a:pathLst>
                <a:path w="5760" h="528" extrusionOk="0">
                  <a:moveTo>
                    <a:pt x="0" y="0"/>
                  </a:moveTo>
                  <a:lnTo>
                    <a:pt x="5760" y="0"/>
                  </a:lnTo>
                  <a:lnTo>
                    <a:pt x="5760" y="528"/>
                  </a:lnTo>
                  <a:lnTo>
                    <a:pt x="48" y="0"/>
                  </a:lnTo>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ambla"/>
                <a:ea typeface="Rambla"/>
                <a:cs typeface="Rambla"/>
                <a:sym typeface="Rambla"/>
              </a:endParaRPr>
            </a:p>
          </p:txBody>
        </p:sp>
        <p:sp>
          <p:nvSpPr>
            <p:cNvPr id="35" name="Google Shape;35;p3"/>
            <p:cNvSpPr/>
            <p:nvPr/>
          </p:nvSpPr>
          <p:spPr>
            <a:xfrm>
              <a:off x="0" y="4883888"/>
              <a:ext cx="9144000" cy="1981200"/>
            </a:xfrm>
            <a:custGeom>
              <a:avLst/>
              <a:gdLst/>
              <a:ahLst/>
              <a:cxnLst/>
              <a:rect l="l" t="t" r="r" b="b"/>
              <a:pathLst>
                <a:path w="5760" h="1248" extrusionOk="0">
                  <a:moveTo>
                    <a:pt x="0" y="0"/>
                  </a:moveTo>
                  <a:lnTo>
                    <a:pt x="0" y="1248"/>
                  </a:lnTo>
                  <a:lnTo>
                    <a:pt x="5760" y="1248"/>
                  </a:lnTo>
                  <a:lnTo>
                    <a:pt x="5760" y="528"/>
                  </a:lnTo>
                  <a:lnTo>
                    <a:pt x="0" y="0"/>
                  </a:lnTo>
                  <a:close/>
                </a:path>
              </a:pathLst>
            </a:custGeom>
            <a:blipFill rotWithShape="1">
              <a:blip r:embed="rId2">
                <a:alphaModFix amt="50000"/>
              </a:blip>
              <a:tile tx="0" ty="0" sx="50000" sy="50000" flip="none" algn="t"/>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ambla"/>
                <a:ea typeface="Rambla"/>
                <a:cs typeface="Rambla"/>
                <a:sym typeface="Rambla"/>
              </a:endParaRPr>
            </a:p>
          </p:txBody>
        </p:sp>
        <p:cxnSp>
          <p:nvCxnSpPr>
            <p:cNvPr id="36" name="Google Shape;36;p3"/>
            <p:cNvCxnSpPr/>
            <p:nvPr/>
          </p:nvCxnSpPr>
          <p:spPr>
            <a:xfrm>
              <a:off x="-3765" y="4880373"/>
              <a:ext cx="9147765" cy="839943"/>
            </a:xfrm>
            <a:prstGeom prst="straightConnector1">
              <a:avLst/>
            </a:prstGeom>
            <a:noFill/>
            <a:ln w="12050" cap="flat" cmpd="sng">
              <a:solidFill>
                <a:srgbClr val="D297A6"/>
              </a:solidFill>
              <a:prstDash val="solid"/>
              <a:miter lim="800000"/>
              <a:headEnd type="none" w="sm" len="sm"/>
              <a:tailEnd type="none" w="sm" len="sm"/>
            </a:ln>
          </p:spPr>
        </p:cxnSp>
      </p:grpSp>
      <p:sp>
        <p:nvSpPr>
          <p:cNvPr id="37" name="Google Shape;37;p3"/>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000">
                <a:solidFill>
                  <a:srgbClr val="FFFFFF"/>
                </a:solidFill>
                <a:latin typeface="Rambla"/>
                <a:ea typeface="Rambla"/>
                <a:cs typeface="Rambla"/>
                <a:sym typeface="Rambla"/>
              </a:defRPr>
            </a:lvl1pPr>
            <a:lvl2pPr marR="0" lvl="1" algn="l" rtl="0">
              <a:spcBef>
                <a:spcPts val="0"/>
              </a:spcBef>
              <a:spcAft>
                <a:spcPts val="0"/>
              </a:spcAft>
              <a:buSzPts val="1400"/>
              <a:buNone/>
              <a:defRPr sz="1800" b="0" i="0" u="none" strike="noStrike" cap="none">
                <a:solidFill>
                  <a:schemeClr val="dk1"/>
                </a:solidFill>
                <a:latin typeface="Rambla"/>
                <a:ea typeface="Rambla"/>
                <a:cs typeface="Rambla"/>
                <a:sym typeface="Rambla"/>
              </a:defRPr>
            </a:lvl2pPr>
            <a:lvl3pPr marR="0" lvl="2" algn="l" rtl="0">
              <a:spcBef>
                <a:spcPts val="0"/>
              </a:spcBef>
              <a:spcAft>
                <a:spcPts val="0"/>
              </a:spcAft>
              <a:buSzPts val="1400"/>
              <a:buNone/>
              <a:defRPr sz="1800" b="0" i="0" u="none" strike="noStrike" cap="none">
                <a:solidFill>
                  <a:schemeClr val="dk1"/>
                </a:solidFill>
                <a:latin typeface="Rambla"/>
                <a:ea typeface="Rambla"/>
                <a:cs typeface="Rambla"/>
                <a:sym typeface="Rambla"/>
              </a:defRPr>
            </a:lvl3pPr>
            <a:lvl4pPr marR="0" lvl="3" algn="l" rtl="0">
              <a:spcBef>
                <a:spcPts val="0"/>
              </a:spcBef>
              <a:spcAft>
                <a:spcPts val="0"/>
              </a:spcAft>
              <a:buSzPts val="1400"/>
              <a:buNone/>
              <a:defRPr sz="1800" b="0" i="0" u="none" strike="noStrike" cap="none">
                <a:solidFill>
                  <a:schemeClr val="dk1"/>
                </a:solidFill>
                <a:latin typeface="Rambla"/>
                <a:ea typeface="Rambla"/>
                <a:cs typeface="Rambla"/>
                <a:sym typeface="Rambla"/>
              </a:defRPr>
            </a:lvl4pPr>
            <a:lvl5pPr marR="0" lvl="4" algn="l" rtl="0">
              <a:spcBef>
                <a:spcPts val="0"/>
              </a:spcBef>
              <a:spcAft>
                <a:spcPts val="0"/>
              </a:spcAft>
              <a:buSzPts val="1400"/>
              <a:buNone/>
              <a:defRPr sz="1800" b="0" i="0" u="none" strike="noStrike" cap="none">
                <a:solidFill>
                  <a:schemeClr val="dk1"/>
                </a:solidFill>
                <a:latin typeface="Rambla"/>
                <a:ea typeface="Rambla"/>
                <a:cs typeface="Rambla"/>
                <a:sym typeface="Rambla"/>
              </a:defRPr>
            </a:lvl5pPr>
            <a:lvl6pPr marR="0" lvl="5" algn="l" rtl="0">
              <a:spcBef>
                <a:spcPts val="0"/>
              </a:spcBef>
              <a:spcAft>
                <a:spcPts val="0"/>
              </a:spcAft>
              <a:buSzPts val="1400"/>
              <a:buNone/>
              <a:defRPr sz="1800" b="0" i="0" u="none" strike="noStrike" cap="none">
                <a:solidFill>
                  <a:schemeClr val="dk1"/>
                </a:solidFill>
                <a:latin typeface="Rambla"/>
                <a:ea typeface="Rambla"/>
                <a:cs typeface="Rambla"/>
                <a:sym typeface="Rambla"/>
              </a:defRPr>
            </a:lvl6pPr>
            <a:lvl7pPr marR="0" lvl="6" algn="l" rtl="0">
              <a:spcBef>
                <a:spcPts val="0"/>
              </a:spcBef>
              <a:spcAft>
                <a:spcPts val="0"/>
              </a:spcAft>
              <a:buSzPts val="1400"/>
              <a:buNone/>
              <a:defRPr sz="1800" b="0" i="0" u="none" strike="noStrike" cap="none">
                <a:solidFill>
                  <a:schemeClr val="dk1"/>
                </a:solidFill>
                <a:latin typeface="Rambla"/>
                <a:ea typeface="Rambla"/>
                <a:cs typeface="Rambla"/>
                <a:sym typeface="Rambla"/>
              </a:defRPr>
            </a:lvl7pPr>
            <a:lvl8pPr marR="0" lvl="7" algn="l" rtl="0">
              <a:spcBef>
                <a:spcPts val="0"/>
              </a:spcBef>
              <a:spcAft>
                <a:spcPts val="0"/>
              </a:spcAft>
              <a:buSzPts val="1400"/>
              <a:buNone/>
              <a:defRPr sz="1800" b="0" i="0" u="none" strike="noStrike" cap="none">
                <a:solidFill>
                  <a:schemeClr val="dk1"/>
                </a:solidFill>
                <a:latin typeface="Rambla"/>
                <a:ea typeface="Rambla"/>
                <a:cs typeface="Rambla"/>
                <a:sym typeface="Rambla"/>
              </a:defRPr>
            </a:lvl8pPr>
            <a:lvl9pPr marR="0" lvl="8" algn="l" rtl="0">
              <a:spcBef>
                <a:spcPts val="0"/>
              </a:spcBef>
              <a:spcAft>
                <a:spcPts val="0"/>
              </a:spcAft>
              <a:buSzPts val="1400"/>
              <a:buNone/>
              <a:defRPr sz="1800" b="0" i="0" u="none" strike="noStrike" cap="none">
                <a:solidFill>
                  <a:schemeClr val="dk1"/>
                </a:solidFill>
                <a:latin typeface="Rambla"/>
                <a:ea typeface="Rambla"/>
                <a:cs typeface="Rambla"/>
                <a:sym typeface="Rambla"/>
              </a:defRPr>
            </a:lvl9pPr>
          </a:lstStyle>
          <a:p>
            <a:endParaRPr/>
          </a:p>
        </p:txBody>
      </p:sp>
      <p:sp>
        <p:nvSpPr>
          <p:cNvPr id="38" name="Google Shape;38;p3"/>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lstStyle>
            <a:lvl1pPr marR="0" lvl="0" algn="r" rtl="0">
              <a:spcBef>
                <a:spcPts val="0"/>
              </a:spcBef>
              <a:spcAft>
                <a:spcPts val="0"/>
              </a:spcAft>
              <a:buSzPts val="1400"/>
              <a:buNone/>
              <a:defRPr sz="1000">
                <a:solidFill>
                  <a:srgbClr val="F3E8EA"/>
                </a:solidFill>
                <a:latin typeface="Rambla"/>
                <a:ea typeface="Rambla"/>
                <a:cs typeface="Rambla"/>
                <a:sym typeface="Rambla"/>
              </a:defRPr>
            </a:lvl1pPr>
            <a:lvl2pPr marR="0" lvl="1" algn="l" rtl="0">
              <a:spcBef>
                <a:spcPts val="0"/>
              </a:spcBef>
              <a:spcAft>
                <a:spcPts val="0"/>
              </a:spcAft>
              <a:buSzPts val="1400"/>
              <a:buNone/>
              <a:defRPr sz="1800" b="0" i="0" u="none" strike="noStrike" cap="none">
                <a:solidFill>
                  <a:schemeClr val="dk1"/>
                </a:solidFill>
                <a:latin typeface="Rambla"/>
                <a:ea typeface="Rambla"/>
                <a:cs typeface="Rambla"/>
                <a:sym typeface="Rambla"/>
              </a:defRPr>
            </a:lvl2pPr>
            <a:lvl3pPr marR="0" lvl="2" algn="l" rtl="0">
              <a:spcBef>
                <a:spcPts val="0"/>
              </a:spcBef>
              <a:spcAft>
                <a:spcPts val="0"/>
              </a:spcAft>
              <a:buSzPts val="1400"/>
              <a:buNone/>
              <a:defRPr sz="1800" b="0" i="0" u="none" strike="noStrike" cap="none">
                <a:solidFill>
                  <a:schemeClr val="dk1"/>
                </a:solidFill>
                <a:latin typeface="Rambla"/>
                <a:ea typeface="Rambla"/>
                <a:cs typeface="Rambla"/>
                <a:sym typeface="Rambla"/>
              </a:defRPr>
            </a:lvl3pPr>
            <a:lvl4pPr marR="0" lvl="3" algn="l" rtl="0">
              <a:spcBef>
                <a:spcPts val="0"/>
              </a:spcBef>
              <a:spcAft>
                <a:spcPts val="0"/>
              </a:spcAft>
              <a:buSzPts val="1400"/>
              <a:buNone/>
              <a:defRPr sz="1800" b="0" i="0" u="none" strike="noStrike" cap="none">
                <a:solidFill>
                  <a:schemeClr val="dk1"/>
                </a:solidFill>
                <a:latin typeface="Rambla"/>
                <a:ea typeface="Rambla"/>
                <a:cs typeface="Rambla"/>
                <a:sym typeface="Rambla"/>
              </a:defRPr>
            </a:lvl4pPr>
            <a:lvl5pPr marR="0" lvl="4" algn="l" rtl="0">
              <a:spcBef>
                <a:spcPts val="0"/>
              </a:spcBef>
              <a:spcAft>
                <a:spcPts val="0"/>
              </a:spcAft>
              <a:buSzPts val="1400"/>
              <a:buNone/>
              <a:defRPr sz="1800" b="0" i="0" u="none" strike="noStrike" cap="none">
                <a:solidFill>
                  <a:schemeClr val="dk1"/>
                </a:solidFill>
                <a:latin typeface="Rambla"/>
                <a:ea typeface="Rambla"/>
                <a:cs typeface="Rambla"/>
                <a:sym typeface="Rambla"/>
              </a:defRPr>
            </a:lvl5pPr>
            <a:lvl6pPr marR="0" lvl="5" algn="l" rtl="0">
              <a:spcBef>
                <a:spcPts val="0"/>
              </a:spcBef>
              <a:spcAft>
                <a:spcPts val="0"/>
              </a:spcAft>
              <a:buSzPts val="1400"/>
              <a:buNone/>
              <a:defRPr sz="1800" b="0" i="0" u="none" strike="noStrike" cap="none">
                <a:solidFill>
                  <a:schemeClr val="dk1"/>
                </a:solidFill>
                <a:latin typeface="Rambla"/>
                <a:ea typeface="Rambla"/>
                <a:cs typeface="Rambla"/>
                <a:sym typeface="Rambla"/>
              </a:defRPr>
            </a:lvl6pPr>
            <a:lvl7pPr marR="0" lvl="6" algn="l" rtl="0">
              <a:spcBef>
                <a:spcPts val="0"/>
              </a:spcBef>
              <a:spcAft>
                <a:spcPts val="0"/>
              </a:spcAft>
              <a:buSzPts val="1400"/>
              <a:buNone/>
              <a:defRPr sz="1800" b="0" i="0" u="none" strike="noStrike" cap="none">
                <a:solidFill>
                  <a:schemeClr val="dk1"/>
                </a:solidFill>
                <a:latin typeface="Rambla"/>
                <a:ea typeface="Rambla"/>
                <a:cs typeface="Rambla"/>
                <a:sym typeface="Rambla"/>
              </a:defRPr>
            </a:lvl7pPr>
            <a:lvl8pPr marR="0" lvl="7" algn="l" rtl="0">
              <a:spcBef>
                <a:spcPts val="0"/>
              </a:spcBef>
              <a:spcAft>
                <a:spcPts val="0"/>
              </a:spcAft>
              <a:buSzPts val="1400"/>
              <a:buNone/>
              <a:defRPr sz="1800" b="0" i="0" u="none" strike="noStrike" cap="none">
                <a:solidFill>
                  <a:schemeClr val="dk1"/>
                </a:solidFill>
                <a:latin typeface="Rambla"/>
                <a:ea typeface="Rambla"/>
                <a:cs typeface="Rambla"/>
                <a:sym typeface="Rambla"/>
              </a:defRPr>
            </a:lvl8pPr>
            <a:lvl9pPr marR="0" lvl="8" algn="l" rtl="0">
              <a:spcBef>
                <a:spcPts val="0"/>
              </a:spcBef>
              <a:spcAft>
                <a:spcPts val="0"/>
              </a:spcAft>
              <a:buSzPts val="1400"/>
              <a:buNone/>
              <a:defRPr sz="1800" b="0" i="0" u="none" strike="noStrike" cap="none">
                <a:solidFill>
                  <a:schemeClr val="dk1"/>
                </a:solidFill>
                <a:latin typeface="Rambla"/>
                <a:ea typeface="Rambla"/>
                <a:cs typeface="Rambla"/>
                <a:sym typeface="Rambla"/>
              </a:defRPr>
            </a:lvl9pPr>
          </a:lstStyle>
          <a:p>
            <a:endParaRPr/>
          </a:p>
        </p:txBody>
      </p:sp>
      <p:sp>
        <p:nvSpPr>
          <p:cNvPr id="39" name="Google Shape;39;p3"/>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a:solidFill>
                  <a:srgbClr val="FFFFFF"/>
                </a:solidFill>
                <a:latin typeface="Rambla"/>
                <a:ea typeface="Rambla"/>
                <a:cs typeface="Rambla"/>
                <a:sym typeface="Rambla"/>
              </a:defRPr>
            </a:lvl1pPr>
            <a:lvl2pPr marL="0" marR="0" lvl="1" indent="0" algn="r" rtl="0">
              <a:spcBef>
                <a:spcPts val="0"/>
              </a:spcBef>
              <a:buNone/>
              <a:defRPr sz="1000" b="0">
                <a:solidFill>
                  <a:srgbClr val="FFFFFF"/>
                </a:solidFill>
                <a:latin typeface="Rambla"/>
                <a:ea typeface="Rambla"/>
                <a:cs typeface="Rambla"/>
                <a:sym typeface="Rambla"/>
              </a:defRPr>
            </a:lvl2pPr>
            <a:lvl3pPr marL="0" marR="0" lvl="2" indent="0" algn="r" rtl="0">
              <a:spcBef>
                <a:spcPts val="0"/>
              </a:spcBef>
              <a:buNone/>
              <a:defRPr sz="1000" b="0">
                <a:solidFill>
                  <a:srgbClr val="FFFFFF"/>
                </a:solidFill>
                <a:latin typeface="Rambla"/>
                <a:ea typeface="Rambla"/>
                <a:cs typeface="Rambla"/>
                <a:sym typeface="Rambla"/>
              </a:defRPr>
            </a:lvl3pPr>
            <a:lvl4pPr marL="0" marR="0" lvl="3" indent="0" algn="r" rtl="0">
              <a:spcBef>
                <a:spcPts val="0"/>
              </a:spcBef>
              <a:buNone/>
              <a:defRPr sz="1000" b="0">
                <a:solidFill>
                  <a:srgbClr val="FFFFFF"/>
                </a:solidFill>
                <a:latin typeface="Rambla"/>
                <a:ea typeface="Rambla"/>
                <a:cs typeface="Rambla"/>
                <a:sym typeface="Rambla"/>
              </a:defRPr>
            </a:lvl4pPr>
            <a:lvl5pPr marL="0" marR="0" lvl="4" indent="0" algn="r" rtl="0">
              <a:spcBef>
                <a:spcPts val="0"/>
              </a:spcBef>
              <a:buNone/>
              <a:defRPr sz="1000" b="0">
                <a:solidFill>
                  <a:srgbClr val="FFFFFF"/>
                </a:solidFill>
                <a:latin typeface="Rambla"/>
                <a:ea typeface="Rambla"/>
                <a:cs typeface="Rambla"/>
                <a:sym typeface="Rambla"/>
              </a:defRPr>
            </a:lvl5pPr>
            <a:lvl6pPr marL="0" marR="0" lvl="5" indent="0" algn="r" rtl="0">
              <a:spcBef>
                <a:spcPts val="0"/>
              </a:spcBef>
              <a:buNone/>
              <a:defRPr sz="1000" b="0">
                <a:solidFill>
                  <a:srgbClr val="FFFFFF"/>
                </a:solidFill>
                <a:latin typeface="Rambla"/>
                <a:ea typeface="Rambla"/>
                <a:cs typeface="Rambla"/>
                <a:sym typeface="Rambla"/>
              </a:defRPr>
            </a:lvl6pPr>
            <a:lvl7pPr marL="0" marR="0" lvl="6" indent="0" algn="r" rtl="0">
              <a:spcBef>
                <a:spcPts val="0"/>
              </a:spcBef>
              <a:buNone/>
              <a:defRPr sz="1000" b="0">
                <a:solidFill>
                  <a:srgbClr val="FFFFFF"/>
                </a:solidFill>
                <a:latin typeface="Rambla"/>
                <a:ea typeface="Rambla"/>
                <a:cs typeface="Rambla"/>
                <a:sym typeface="Rambla"/>
              </a:defRPr>
            </a:lvl7pPr>
            <a:lvl8pPr marL="0" marR="0" lvl="7" indent="0" algn="r" rtl="0">
              <a:spcBef>
                <a:spcPts val="0"/>
              </a:spcBef>
              <a:buNone/>
              <a:defRPr sz="1000" b="0">
                <a:solidFill>
                  <a:srgbClr val="FFFFFF"/>
                </a:solidFill>
                <a:latin typeface="Rambla"/>
                <a:ea typeface="Rambla"/>
                <a:cs typeface="Rambla"/>
                <a:sym typeface="Rambla"/>
              </a:defRPr>
            </a:lvl8pPr>
            <a:lvl9pPr marL="0" marR="0" lvl="8" indent="0" algn="r" rtl="0">
              <a:spcBef>
                <a:spcPts val="0"/>
              </a:spcBef>
              <a:buNone/>
              <a:defRPr sz="1000" b="0">
                <a:solidFill>
                  <a:srgbClr val="FFFFFF"/>
                </a:solidFill>
                <a:latin typeface="Rambla"/>
                <a:ea typeface="Rambla"/>
                <a:cs typeface="Rambla"/>
                <a:sym typeface="Rambl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6"/>
        <p:cNvGrpSpPr/>
        <p:nvPr/>
      </p:nvGrpSpPr>
      <p:grpSpPr>
        <a:xfrm>
          <a:off x="0" y="0"/>
          <a:ext cx="0" cy="0"/>
          <a:chOff x="0" y="0"/>
          <a:chExt cx="0" cy="0"/>
        </a:xfrm>
      </p:grpSpPr>
      <p:sp>
        <p:nvSpPr>
          <p:cNvPr id="97" name="Google Shape;97;p12"/>
          <p:cNvSpPr txBox="1">
            <a:spLocks noGrp="1"/>
          </p:cNvSpPr>
          <p:nvPr>
            <p:ph type="title"/>
          </p:nvPr>
        </p:nvSpPr>
        <p:spPr>
          <a:xfrm rot="5400000">
            <a:off x="4936367" y="2182285"/>
            <a:ext cx="5592761" cy="177747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100"/>
              <a:buFont typeface="Rambla"/>
              <a:buNone/>
              <a:defRPr sz="4100" b="1" i="0" u="none" strike="noStrike" cap="none">
                <a:solidFill>
                  <a:schemeClr val="dk2"/>
                </a:solidFill>
                <a:latin typeface="Rambla"/>
                <a:ea typeface="Rambla"/>
                <a:cs typeface="Rambla"/>
                <a:sym typeface="Rambl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8" name="Google Shape;98;p12"/>
          <p:cNvSpPr txBox="1">
            <a:spLocks noGrp="1"/>
          </p:cNvSpPr>
          <p:nvPr>
            <p:ph type="body" idx="1"/>
          </p:nvPr>
        </p:nvSpPr>
        <p:spPr>
          <a:xfrm rot="5400000">
            <a:off x="823120" y="-91279"/>
            <a:ext cx="5592760" cy="6324600"/>
          </a:xfrm>
          <a:prstGeom prst="rect">
            <a:avLst/>
          </a:prstGeom>
          <a:noFill/>
          <a:ln>
            <a:noFill/>
          </a:ln>
        </p:spPr>
        <p:txBody>
          <a:bodyPr spcFirstLastPara="1" wrap="square" lIns="91425" tIns="45700" rIns="91425" bIns="45700" anchor="t" anchorCtr="0"/>
          <a:lstStyle>
            <a:lvl1pPr marL="457200" marR="0" lvl="0" indent="-345186" algn="l" rtl="0">
              <a:spcBef>
                <a:spcPts val="400"/>
              </a:spcBef>
              <a:spcAft>
                <a:spcPts val="0"/>
              </a:spcAft>
              <a:buClr>
                <a:schemeClr val="accent1"/>
              </a:buClr>
              <a:buSzPts val="1836"/>
              <a:buFont typeface="Noto Sans Symbols"/>
              <a:buChar char="▶"/>
              <a:defRPr sz="2700" b="0" i="0" u="none" strike="noStrike" cap="none">
                <a:solidFill>
                  <a:schemeClr val="dk1"/>
                </a:solidFill>
                <a:latin typeface="Rambla"/>
                <a:ea typeface="Rambla"/>
                <a:cs typeface="Rambla"/>
                <a:sym typeface="Rambla"/>
              </a:defRPr>
            </a:lvl1pPr>
            <a:lvl2pPr marL="914400" marR="0" lvl="1" indent="-374650" algn="l" rtl="0">
              <a:spcBef>
                <a:spcPts val="324"/>
              </a:spcBef>
              <a:spcAft>
                <a:spcPts val="0"/>
              </a:spcAft>
              <a:buClr>
                <a:schemeClr val="accent1"/>
              </a:buClr>
              <a:buSzPts val="2300"/>
              <a:buFont typeface="Verdana"/>
              <a:buChar char="◦"/>
              <a:defRPr sz="2300" b="0" i="0" u="none" strike="noStrike" cap="none">
                <a:solidFill>
                  <a:schemeClr val="dk1"/>
                </a:solidFill>
                <a:latin typeface="Rambla"/>
                <a:ea typeface="Rambla"/>
                <a:cs typeface="Rambla"/>
                <a:sym typeface="Rambla"/>
              </a:defRPr>
            </a:lvl2pPr>
            <a:lvl3pPr marL="1371600" marR="0" lvl="2" indent="-361950" algn="l" rtl="0">
              <a:spcBef>
                <a:spcPts val="350"/>
              </a:spcBef>
              <a:spcAft>
                <a:spcPts val="0"/>
              </a:spcAft>
              <a:buClr>
                <a:schemeClr val="accent2"/>
              </a:buClr>
              <a:buSzPts val="2100"/>
              <a:buFont typeface="Noto Sans Symbols"/>
              <a:buChar char="⚫"/>
              <a:defRPr sz="2100" b="0" i="0" u="none" strike="noStrike" cap="none">
                <a:solidFill>
                  <a:schemeClr val="dk1"/>
                </a:solidFill>
                <a:latin typeface="Rambla"/>
                <a:ea typeface="Rambla"/>
                <a:cs typeface="Rambla"/>
                <a:sym typeface="Rambla"/>
              </a:defRPr>
            </a:lvl3pPr>
            <a:lvl4pPr marL="1828800" marR="0" lvl="3" indent="-349250" algn="l" rtl="0">
              <a:spcBef>
                <a:spcPts val="350"/>
              </a:spcBef>
              <a:spcAft>
                <a:spcPts val="0"/>
              </a:spcAft>
              <a:buClr>
                <a:schemeClr val="accent2"/>
              </a:buClr>
              <a:buSzPts val="1900"/>
              <a:buFont typeface="Noto Sans Symbols"/>
              <a:buChar char="⚫"/>
              <a:defRPr sz="1900" b="0" i="0" u="none" strike="noStrike" cap="none">
                <a:solidFill>
                  <a:schemeClr val="dk1"/>
                </a:solidFill>
                <a:latin typeface="Rambla"/>
                <a:ea typeface="Rambla"/>
                <a:cs typeface="Rambla"/>
                <a:sym typeface="Rambla"/>
              </a:defRPr>
            </a:lvl4pPr>
            <a:lvl5pPr marL="2286000" marR="0" lvl="4" indent="-342900" algn="l" rtl="0">
              <a:spcBef>
                <a:spcPts val="350"/>
              </a:spcBef>
              <a:spcAft>
                <a:spcPts val="0"/>
              </a:spcAft>
              <a:buClr>
                <a:schemeClr val="accent2"/>
              </a:buClr>
              <a:buSzPts val="1800"/>
              <a:buFont typeface="Noto Sans Symbols"/>
              <a:buChar char="⚫"/>
              <a:defRPr sz="1800" b="0" i="0" u="none" strike="noStrike" cap="none">
                <a:solidFill>
                  <a:schemeClr val="dk1"/>
                </a:solidFill>
                <a:latin typeface="Rambla"/>
                <a:ea typeface="Rambla"/>
                <a:cs typeface="Rambla"/>
                <a:sym typeface="Rambla"/>
              </a:defRPr>
            </a:lvl5pPr>
            <a:lvl6pPr marL="2743200" marR="0" lvl="5" indent="-342900" algn="l" rtl="0">
              <a:spcBef>
                <a:spcPts val="350"/>
              </a:spcBef>
              <a:spcAft>
                <a:spcPts val="0"/>
              </a:spcAft>
              <a:buClr>
                <a:schemeClr val="accent3"/>
              </a:buClr>
              <a:buSzPts val="1800"/>
              <a:buFont typeface="Noto Sans Symbols"/>
              <a:buChar char="◾"/>
              <a:defRPr sz="1800" b="0" i="0" u="none" strike="noStrike" cap="none">
                <a:solidFill>
                  <a:schemeClr val="dk1"/>
                </a:solidFill>
                <a:latin typeface="Rambla"/>
                <a:ea typeface="Rambla"/>
                <a:cs typeface="Rambla"/>
                <a:sym typeface="Rambla"/>
              </a:defRPr>
            </a:lvl6pPr>
            <a:lvl7pPr marL="3200400" marR="0" lvl="6"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7pPr>
            <a:lvl8pPr marL="3657600" marR="0" lvl="7"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8pPr>
            <a:lvl9pPr marL="4114800" marR="0" lvl="8"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99" name="Google Shape;99;p12"/>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000">
                <a:solidFill>
                  <a:schemeClr val="dk1"/>
                </a:solidFill>
                <a:latin typeface="Rambla"/>
                <a:ea typeface="Rambla"/>
                <a:cs typeface="Rambla"/>
                <a:sym typeface="Rambla"/>
              </a:defRPr>
            </a:lvl1pPr>
            <a:lvl2pPr marR="0" lvl="1" algn="l" rtl="0">
              <a:spcBef>
                <a:spcPts val="0"/>
              </a:spcBef>
              <a:spcAft>
                <a:spcPts val="0"/>
              </a:spcAft>
              <a:buSzPts val="1400"/>
              <a:buNone/>
              <a:defRPr sz="1800" b="0" i="0" u="none" strike="noStrike" cap="none">
                <a:solidFill>
                  <a:schemeClr val="dk1"/>
                </a:solidFill>
                <a:latin typeface="Rambla"/>
                <a:ea typeface="Rambla"/>
                <a:cs typeface="Rambla"/>
                <a:sym typeface="Rambla"/>
              </a:defRPr>
            </a:lvl2pPr>
            <a:lvl3pPr marR="0" lvl="2" algn="l" rtl="0">
              <a:spcBef>
                <a:spcPts val="0"/>
              </a:spcBef>
              <a:spcAft>
                <a:spcPts val="0"/>
              </a:spcAft>
              <a:buSzPts val="1400"/>
              <a:buNone/>
              <a:defRPr sz="1800" b="0" i="0" u="none" strike="noStrike" cap="none">
                <a:solidFill>
                  <a:schemeClr val="dk1"/>
                </a:solidFill>
                <a:latin typeface="Rambla"/>
                <a:ea typeface="Rambla"/>
                <a:cs typeface="Rambla"/>
                <a:sym typeface="Rambla"/>
              </a:defRPr>
            </a:lvl3pPr>
            <a:lvl4pPr marR="0" lvl="3" algn="l" rtl="0">
              <a:spcBef>
                <a:spcPts val="0"/>
              </a:spcBef>
              <a:spcAft>
                <a:spcPts val="0"/>
              </a:spcAft>
              <a:buSzPts val="1400"/>
              <a:buNone/>
              <a:defRPr sz="1800" b="0" i="0" u="none" strike="noStrike" cap="none">
                <a:solidFill>
                  <a:schemeClr val="dk1"/>
                </a:solidFill>
                <a:latin typeface="Rambla"/>
                <a:ea typeface="Rambla"/>
                <a:cs typeface="Rambla"/>
                <a:sym typeface="Rambla"/>
              </a:defRPr>
            </a:lvl4pPr>
            <a:lvl5pPr marR="0" lvl="4" algn="l" rtl="0">
              <a:spcBef>
                <a:spcPts val="0"/>
              </a:spcBef>
              <a:spcAft>
                <a:spcPts val="0"/>
              </a:spcAft>
              <a:buSzPts val="1400"/>
              <a:buNone/>
              <a:defRPr sz="1800" b="0" i="0" u="none" strike="noStrike" cap="none">
                <a:solidFill>
                  <a:schemeClr val="dk1"/>
                </a:solidFill>
                <a:latin typeface="Rambla"/>
                <a:ea typeface="Rambla"/>
                <a:cs typeface="Rambla"/>
                <a:sym typeface="Rambla"/>
              </a:defRPr>
            </a:lvl5pPr>
            <a:lvl6pPr marR="0" lvl="5" algn="l" rtl="0">
              <a:spcBef>
                <a:spcPts val="0"/>
              </a:spcBef>
              <a:spcAft>
                <a:spcPts val="0"/>
              </a:spcAft>
              <a:buSzPts val="1400"/>
              <a:buNone/>
              <a:defRPr sz="1800" b="0" i="0" u="none" strike="noStrike" cap="none">
                <a:solidFill>
                  <a:schemeClr val="dk1"/>
                </a:solidFill>
                <a:latin typeface="Rambla"/>
                <a:ea typeface="Rambla"/>
                <a:cs typeface="Rambla"/>
                <a:sym typeface="Rambla"/>
              </a:defRPr>
            </a:lvl6pPr>
            <a:lvl7pPr marR="0" lvl="6" algn="l" rtl="0">
              <a:spcBef>
                <a:spcPts val="0"/>
              </a:spcBef>
              <a:spcAft>
                <a:spcPts val="0"/>
              </a:spcAft>
              <a:buSzPts val="1400"/>
              <a:buNone/>
              <a:defRPr sz="1800" b="0" i="0" u="none" strike="noStrike" cap="none">
                <a:solidFill>
                  <a:schemeClr val="dk1"/>
                </a:solidFill>
                <a:latin typeface="Rambla"/>
                <a:ea typeface="Rambla"/>
                <a:cs typeface="Rambla"/>
                <a:sym typeface="Rambla"/>
              </a:defRPr>
            </a:lvl7pPr>
            <a:lvl8pPr marR="0" lvl="7" algn="l" rtl="0">
              <a:spcBef>
                <a:spcPts val="0"/>
              </a:spcBef>
              <a:spcAft>
                <a:spcPts val="0"/>
              </a:spcAft>
              <a:buSzPts val="1400"/>
              <a:buNone/>
              <a:defRPr sz="1800" b="0" i="0" u="none" strike="noStrike" cap="none">
                <a:solidFill>
                  <a:schemeClr val="dk1"/>
                </a:solidFill>
                <a:latin typeface="Rambla"/>
                <a:ea typeface="Rambla"/>
                <a:cs typeface="Rambla"/>
                <a:sym typeface="Rambla"/>
              </a:defRPr>
            </a:lvl8pPr>
            <a:lvl9pPr marR="0" lvl="8" algn="l" rtl="0">
              <a:spcBef>
                <a:spcPts val="0"/>
              </a:spcBef>
              <a:spcAft>
                <a:spcPts val="0"/>
              </a:spcAft>
              <a:buSzPts val="1400"/>
              <a:buNone/>
              <a:defRPr sz="1800" b="0" i="0" u="none" strike="noStrike" cap="none">
                <a:solidFill>
                  <a:schemeClr val="dk1"/>
                </a:solidFill>
                <a:latin typeface="Rambla"/>
                <a:ea typeface="Rambla"/>
                <a:cs typeface="Rambla"/>
                <a:sym typeface="Rambla"/>
              </a:defRPr>
            </a:lvl9pPr>
          </a:lstStyle>
          <a:p>
            <a:endParaRPr/>
          </a:p>
        </p:txBody>
      </p:sp>
      <p:sp>
        <p:nvSpPr>
          <p:cNvPr id="100" name="Google Shape;100;p12"/>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lstStyle>
            <a:lvl1pPr marR="0" lvl="0" algn="r" rtl="0">
              <a:spcBef>
                <a:spcPts val="0"/>
              </a:spcBef>
              <a:spcAft>
                <a:spcPts val="0"/>
              </a:spcAft>
              <a:buSzPts val="1400"/>
              <a:buNone/>
              <a:defRPr sz="1000">
                <a:solidFill>
                  <a:schemeClr val="dk1"/>
                </a:solidFill>
                <a:latin typeface="Rambla"/>
                <a:ea typeface="Rambla"/>
                <a:cs typeface="Rambla"/>
                <a:sym typeface="Rambla"/>
              </a:defRPr>
            </a:lvl1pPr>
            <a:lvl2pPr marR="0" lvl="1" algn="l" rtl="0">
              <a:spcBef>
                <a:spcPts val="0"/>
              </a:spcBef>
              <a:spcAft>
                <a:spcPts val="0"/>
              </a:spcAft>
              <a:buSzPts val="1400"/>
              <a:buNone/>
              <a:defRPr sz="1800" b="0" i="0" u="none" strike="noStrike" cap="none">
                <a:solidFill>
                  <a:schemeClr val="dk1"/>
                </a:solidFill>
                <a:latin typeface="Rambla"/>
                <a:ea typeface="Rambla"/>
                <a:cs typeface="Rambla"/>
                <a:sym typeface="Rambla"/>
              </a:defRPr>
            </a:lvl2pPr>
            <a:lvl3pPr marR="0" lvl="2" algn="l" rtl="0">
              <a:spcBef>
                <a:spcPts val="0"/>
              </a:spcBef>
              <a:spcAft>
                <a:spcPts val="0"/>
              </a:spcAft>
              <a:buSzPts val="1400"/>
              <a:buNone/>
              <a:defRPr sz="1800" b="0" i="0" u="none" strike="noStrike" cap="none">
                <a:solidFill>
                  <a:schemeClr val="dk1"/>
                </a:solidFill>
                <a:latin typeface="Rambla"/>
                <a:ea typeface="Rambla"/>
                <a:cs typeface="Rambla"/>
                <a:sym typeface="Rambla"/>
              </a:defRPr>
            </a:lvl3pPr>
            <a:lvl4pPr marR="0" lvl="3" algn="l" rtl="0">
              <a:spcBef>
                <a:spcPts val="0"/>
              </a:spcBef>
              <a:spcAft>
                <a:spcPts val="0"/>
              </a:spcAft>
              <a:buSzPts val="1400"/>
              <a:buNone/>
              <a:defRPr sz="1800" b="0" i="0" u="none" strike="noStrike" cap="none">
                <a:solidFill>
                  <a:schemeClr val="dk1"/>
                </a:solidFill>
                <a:latin typeface="Rambla"/>
                <a:ea typeface="Rambla"/>
                <a:cs typeface="Rambla"/>
                <a:sym typeface="Rambla"/>
              </a:defRPr>
            </a:lvl4pPr>
            <a:lvl5pPr marR="0" lvl="4" algn="l" rtl="0">
              <a:spcBef>
                <a:spcPts val="0"/>
              </a:spcBef>
              <a:spcAft>
                <a:spcPts val="0"/>
              </a:spcAft>
              <a:buSzPts val="1400"/>
              <a:buNone/>
              <a:defRPr sz="1800" b="0" i="0" u="none" strike="noStrike" cap="none">
                <a:solidFill>
                  <a:schemeClr val="dk1"/>
                </a:solidFill>
                <a:latin typeface="Rambla"/>
                <a:ea typeface="Rambla"/>
                <a:cs typeface="Rambla"/>
                <a:sym typeface="Rambla"/>
              </a:defRPr>
            </a:lvl5pPr>
            <a:lvl6pPr marR="0" lvl="5" algn="l" rtl="0">
              <a:spcBef>
                <a:spcPts val="0"/>
              </a:spcBef>
              <a:spcAft>
                <a:spcPts val="0"/>
              </a:spcAft>
              <a:buSzPts val="1400"/>
              <a:buNone/>
              <a:defRPr sz="1800" b="0" i="0" u="none" strike="noStrike" cap="none">
                <a:solidFill>
                  <a:schemeClr val="dk1"/>
                </a:solidFill>
                <a:latin typeface="Rambla"/>
                <a:ea typeface="Rambla"/>
                <a:cs typeface="Rambla"/>
                <a:sym typeface="Rambla"/>
              </a:defRPr>
            </a:lvl6pPr>
            <a:lvl7pPr marR="0" lvl="6" algn="l" rtl="0">
              <a:spcBef>
                <a:spcPts val="0"/>
              </a:spcBef>
              <a:spcAft>
                <a:spcPts val="0"/>
              </a:spcAft>
              <a:buSzPts val="1400"/>
              <a:buNone/>
              <a:defRPr sz="1800" b="0" i="0" u="none" strike="noStrike" cap="none">
                <a:solidFill>
                  <a:schemeClr val="dk1"/>
                </a:solidFill>
                <a:latin typeface="Rambla"/>
                <a:ea typeface="Rambla"/>
                <a:cs typeface="Rambla"/>
                <a:sym typeface="Rambla"/>
              </a:defRPr>
            </a:lvl7pPr>
            <a:lvl8pPr marR="0" lvl="7" algn="l" rtl="0">
              <a:spcBef>
                <a:spcPts val="0"/>
              </a:spcBef>
              <a:spcAft>
                <a:spcPts val="0"/>
              </a:spcAft>
              <a:buSzPts val="1400"/>
              <a:buNone/>
              <a:defRPr sz="1800" b="0" i="0" u="none" strike="noStrike" cap="none">
                <a:solidFill>
                  <a:schemeClr val="dk1"/>
                </a:solidFill>
                <a:latin typeface="Rambla"/>
                <a:ea typeface="Rambla"/>
                <a:cs typeface="Rambla"/>
                <a:sym typeface="Rambla"/>
              </a:defRPr>
            </a:lvl8pPr>
            <a:lvl9pPr marR="0" lvl="8" algn="l" rtl="0">
              <a:spcBef>
                <a:spcPts val="0"/>
              </a:spcBef>
              <a:spcAft>
                <a:spcPts val="0"/>
              </a:spcAft>
              <a:buSzPts val="1400"/>
              <a:buNone/>
              <a:defRPr sz="1800" b="0" i="0" u="none" strike="noStrike" cap="none">
                <a:solidFill>
                  <a:schemeClr val="dk1"/>
                </a:solidFill>
                <a:latin typeface="Rambla"/>
                <a:ea typeface="Rambla"/>
                <a:cs typeface="Rambla"/>
                <a:sym typeface="Rambla"/>
              </a:defRPr>
            </a:lvl9pPr>
          </a:lstStyle>
          <a:p>
            <a:endParaRPr/>
          </a:p>
        </p:txBody>
      </p:sp>
      <p:sp>
        <p:nvSpPr>
          <p:cNvPr id="101" name="Google Shape;101;p12"/>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a:solidFill>
                  <a:schemeClr val="dk1"/>
                </a:solidFill>
                <a:latin typeface="Rambla"/>
                <a:ea typeface="Rambla"/>
                <a:cs typeface="Rambla"/>
                <a:sym typeface="Rambla"/>
              </a:defRPr>
            </a:lvl1pPr>
            <a:lvl2pPr marL="0" marR="0" lvl="1" indent="0" algn="r" rtl="0">
              <a:spcBef>
                <a:spcPts val="0"/>
              </a:spcBef>
              <a:buNone/>
              <a:defRPr sz="1000" b="0">
                <a:solidFill>
                  <a:schemeClr val="dk1"/>
                </a:solidFill>
                <a:latin typeface="Rambla"/>
                <a:ea typeface="Rambla"/>
                <a:cs typeface="Rambla"/>
                <a:sym typeface="Rambla"/>
              </a:defRPr>
            </a:lvl2pPr>
            <a:lvl3pPr marL="0" marR="0" lvl="2" indent="0" algn="r" rtl="0">
              <a:spcBef>
                <a:spcPts val="0"/>
              </a:spcBef>
              <a:buNone/>
              <a:defRPr sz="1000" b="0">
                <a:solidFill>
                  <a:schemeClr val="dk1"/>
                </a:solidFill>
                <a:latin typeface="Rambla"/>
                <a:ea typeface="Rambla"/>
                <a:cs typeface="Rambla"/>
                <a:sym typeface="Rambla"/>
              </a:defRPr>
            </a:lvl3pPr>
            <a:lvl4pPr marL="0" marR="0" lvl="3" indent="0" algn="r" rtl="0">
              <a:spcBef>
                <a:spcPts val="0"/>
              </a:spcBef>
              <a:buNone/>
              <a:defRPr sz="1000" b="0">
                <a:solidFill>
                  <a:schemeClr val="dk1"/>
                </a:solidFill>
                <a:latin typeface="Rambla"/>
                <a:ea typeface="Rambla"/>
                <a:cs typeface="Rambla"/>
                <a:sym typeface="Rambla"/>
              </a:defRPr>
            </a:lvl4pPr>
            <a:lvl5pPr marL="0" marR="0" lvl="4" indent="0" algn="r" rtl="0">
              <a:spcBef>
                <a:spcPts val="0"/>
              </a:spcBef>
              <a:buNone/>
              <a:defRPr sz="1000" b="0">
                <a:solidFill>
                  <a:schemeClr val="dk1"/>
                </a:solidFill>
                <a:latin typeface="Rambla"/>
                <a:ea typeface="Rambla"/>
                <a:cs typeface="Rambla"/>
                <a:sym typeface="Rambla"/>
              </a:defRPr>
            </a:lvl5pPr>
            <a:lvl6pPr marL="0" marR="0" lvl="5" indent="0" algn="r" rtl="0">
              <a:spcBef>
                <a:spcPts val="0"/>
              </a:spcBef>
              <a:buNone/>
              <a:defRPr sz="1000" b="0">
                <a:solidFill>
                  <a:schemeClr val="dk1"/>
                </a:solidFill>
                <a:latin typeface="Rambla"/>
                <a:ea typeface="Rambla"/>
                <a:cs typeface="Rambla"/>
                <a:sym typeface="Rambla"/>
              </a:defRPr>
            </a:lvl6pPr>
            <a:lvl7pPr marL="0" marR="0" lvl="6" indent="0" algn="r" rtl="0">
              <a:spcBef>
                <a:spcPts val="0"/>
              </a:spcBef>
              <a:buNone/>
              <a:defRPr sz="1000" b="0">
                <a:solidFill>
                  <a:schemeClr val="dk1"/>
                </a:solidFill>
                <a:latin typeface="Rambla"/>
                <a:ea typeface="Rambla"/>
                <a:cs typeface="Rambla"/>
                <a:sym typeface="Rambla"/>
              </a:defRPr>
            </a:lvl7pPr>
            <a:lvl8pPr marL="0" marR="0" lvl="7" indent="0" algn="r" rtl="0">
              <a:spcBef>
                <a:spcPts val="0"/>
              </a:spcBef>
              <a:buNone/>
              <a:defRPr sz="1000" b="0">
                <a:solidFill>
                  <a:schemeClr val="dk1"/>
                </a:solidFill>
                <a:latin typeface="Rambla"/>
                <a:ea typeface="Rambla"/>
                <a:cs typeface="Rambla"/>
                <a:sym typeface="Rambla"/>
              </a:defRPr>
            </a:lvl8pPr>
            <a:lvl9pPr marL="0" marR="0" lvl="8" indent="0" algn="r" rtl="0">
              <a:spcBef>
                <a:spcPts val="0"/>
              </a:spcBef>
              <a:buNone/>
              <a:defRPr sz="1000" b="0">
                <a:solidFill>
                  <a:schemeClr val="dk1"/>
                </a:solidFill>
                <a:latin typeface="Rambla"/>
                <a:ea typeface="Rambla"/>
                <a:cs typeface="Rambla"/>
                <a:sym typeface="Rambl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0"/>
        <p:cNvGrpSpPr/>
        <p:nvPr/>
      </p:nvGrpSpPr>
      <p:grpSpPr>
        <a:xfrm>
          <a:off x="0" y="0"/>
          <a:ext cx="0" cy="0"/>
          <a:chOff x="0" y="0"/>
          <a:chExt cx="0" cy="0"/>
        </a:xfrm>
      </p:grpSpPr>
      <p:sp>
        <p:nvSpPr>
          <p:cNvPr id="41" name="Google Shape;41;p4"/>
          <p:cNvSpPr txBox="1">
            <a:spLocks noGrp="1"/>
          </p:cNvSpPr>
          <p:nvPr>
            <p:ph type="body" idx="1"/>
          </p:nvPr>
        </p:nvSpPr>
        <p:spPr>
          <a:xfrm>
            <a:off x="457200" y="1481328"/>
            <a:ext cx="8229600" cy="4525963"/>
          </a:xfrm>
          <a:prstGeom prst="rect">
            <a:avLst/>
          </a:prstGeom>
          <a:noFill/>
          <a:ln>
            <a:noFill/>
          </a:ln>
        </p:spPr>
        <p:txBody>
          <a:bodyPr spcFirstLastPara="1" wrap="square" lIns="91425" tIns="45700" rIns="91425" bIns="45700" anchor="t" anchorCtr="0"/>
          <a:lstStyle>
            <a:lvl1pPr marL="457200" marR="0" lvl="0" indent="-345186" algn="l" rtl="0">
              <a:spcBef>
                <a:spcPts val="400"/>
              </a:spcBef>
              <a:spcAft>
                <a:spcPts val="0"/>
              </a:spcAft>
              <a:buClr>
                <a:schemeClr val="accent1"/>
              </a:buClr>
              <a:buSzPts val="1836"/>
              <a:buFont typeface="Noto Sans Symbols"/>
              <a:buChar char="▶"/>
              <a:defRPr sz="2700" b="0" i="0" u="none" strike="noStrike" cap="none">
                <a:solidFill>
                  <a:schemeClr val="dk1"/>
                </a:solidFill>
                <a:latin typeface="Rambla"/>
                <a:ea typeface="Rambla"/>
                <a:cs typeface="Rambla"/>
                <a:sym typeface="Rambla"/>
              </a:defRPr>
            </a:lvl1pPr>
            <a:lvl2pPr marL="914400" marR="0" lvl="1" indent="-374650" algn="l" rtl="0">
              <a:spcBef>
                <a:spcPts val="324"/>
              </a:spcBef>
              <a:spcAft>
                <a:spcPts val="0"/>
              </a:spcAft>
              <a:buClr>
                <a:schemeClr val="accent1"/>
              </a:buClr>
              <a:buSzPts val="2300"/>
              <a:buFont typeface="Verdana"/>
              <a:buChar char="◦"/>
              <a:defRPr sz="2300" b="0" i="0" u="none" strike="noStrike" cap="none">
                <a:solidFill>
                  <a:schemeClr val="dk1"/>
                </a:solidFill>
                <a:latin typeface="Rambla"/>
                <a:ea typeface="Rambla"/>
                <a:cs typeface="Rambla"/>
                <a:sym typeface="Rambla"/>
              </a:defRPr>
            </a:lvl2pPr>
            <a:lvl3pPr marL="1371600" marR="0" lvl="2" indent="-361950" algn="l" rtl="0">
              <a:spcBef>
                <a:spcPts val="350"/>
              </a:spcBef>
              <a:spcAft>
                <a:spcPts val="0"/>
              </a:spcAft>
              <a:buClr>
                <a:schemeClr val="accent2"/>
              </a:buClr>
              <a:buSzPts val="2100"/>
              <a:buFont typeface="Noto Sans Symbols"/>
              <a:buChar char="⚫"/>
              <a:defRPr sz="2100" b="0" i="0" u="none" strike="noStrike" cap="none">
                <a:solidFill>
                  <a:schemeClr val="dk1"/>
                </a:solidFill>
                <a:latin typeface="Rambla"/>
                <a:ea typeface="Rambla"/>
                <a:cs typeface="Rambla"/>
                <a:sym typeface="Rambla"/>
              </a:defRPr>
            </a:lvl3pPr>
            <a:lvl4pPr marL="1828800" marR="0" lvl="3" indent="-349250" algn="l" rtl="0">
              <a:spcBef>
                <a:spcPts val="350"/>
              </a:spcBef>
              <a:spcAft>
                <a:spcPts val="0"/>
              </a:spcAft>
              <a:buClr>
                <a:schemeClr val="accent2"/>
              </a:buClr>
              <a:buSzPts val="1900"/>
              <a:buFont typeface="Noto Sans Symbols"/>
              <a:buChar char="⚫"/>
              <a:defRPr sz="1900" b="0" i="0" u="none" strike="noStrike" cap="none">
                <a:solidFill>
                  <a:schemeClr val="dk1"/>
                </a:solidFill>
                <a:latin typeface="Rambla"/>
                <a:ea typeface="Rambla"/>
                <a:cs typeface="Rambla"/>
                <a:sym typeface="Rambla"/>
              </a:defRPr>
            </a:lvl4pPr>
            <a:lvl5pPr marL="2286000" marR="0" lvl="4" indent="-342900" algn="l" rtl="0">
              <a:spcBef>
                <a:spcPts val="350"/>
              </a:spcBef>
              <a:spcAft>
                <a:spcPts val="0"/>
              </a:spcAft>
              <a:buClr>
                <a:schemeClr val="accent2"/>
              </a:buClr>
              <a:buSzPts val="1800"/>
              <a:buFont typeface="Noto Sans Symbols"/>
              <a:buChar char="⚫"/>
              <a:defRPr sz="1800" b="0" i="0" u="none" strike="noStrike" cap="none">
                <a:solidFill>
                  <a:schemeClr val="dk1"/>
                </a:solidFill>
                <a:latin typeface="Rambla"/>
                <a:ea typeface="Rambla"/>
                <a:cs typeface="Rambla"/>
                <a:sym typeface="Rambla"/>
              </a:defRPr>
            </a:lvl5pPr>
            <a:lvl6pPr marL="2743200" marR="0" lvl="5" indent="-342900" algn="l" rtl="0">
              <a:spcBef>
                <a:spcPts val="350"/>
              </a:spcBef>
              <a:spcAft>
                <a:spcPts val="0"/>
              </a:spcAft>
              <a:buClr>
                <a:schemeClr val="accent3"/>
              </a:buClr>
              <a:buSzPts val="1800"/>
              <a:buFont typeface="Noto Sans Symbols"/>
              <a:buChar char="◾"/>
              <a:defRPr sz="1800" b="0" i="0" u="none" strike="noStrike" cap="none">
                <a:solidFill>
                  <a:schemeClr val="dk1"/>
                </a:solidFill>
                <a:latin typeface="Rambla"/>
                <a:ea typeface="Rambla"/>
                <a:cs typeface="Rambla"/>
                <a:sym typeface="Rambla"/>
              </a:defRPr>
            </a:lvl6pPr>
            <a:lvl7pPr marL="3200400" marR="0" lvl="6"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7pPr>
            <a:lvl8pPr marL="3657600" marR="0" lvl="7"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8pPr>
            <a:lvl9pPr marL="4114800" marR="0" lvl="8"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42" name="Google Shape;42;p4"/>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000">
                <a:solidFill>
                  <a:schemeClr val="dk1"/>
                </a:solidFill>
                <a:latin typeface="Rambla"/>
                <a:ea typeface="Rambla"/>
                <a:cs typeface="Rambla"/>
                <a:sym typeface="Rambla"/>
              </a:defRPr>
            </a:lvl1pPr>
            <a:lvl2pPr marR="0" lvl="1" algn="l" rtl="0">
              <a:spcBef>
                <a:spcPts val="0"/>
              </a:spcBef>
              <a:spcAft>
                <a:spcPts val="0"/>
              </a:spcAft>
              <a:buSzPts val="1400"/>
              <a:buNone/>
              <a:defRPr sz="1800" b="0" i="0" u="none" strike="noStrike" cap="none">
                <a:solidFill>
                  <a:schemeClr val="dk1"/>
                </a:solidFill>
                <a:latin typeface="Rambla"/>
                <a:ea typeface="Rambla"/>
                <a:cs typeface="Rambla"/>
                <a:sym typeface="Rambla"/>
              </a:defRPr>
            </a:lvl2pPr>
            <a:lvl3pPr marR="0" lvl="2" algn="l" rtl="0">
              <a:spcBef>
                <a:spcPts val="0"/>
              </a:spcBef>
              <a:spcAft>
                <a:spcPts val="0"/>
              </a:spcAft>
              <a:buSzPts val="1400"/>
              <a:buNone/>
              <a:defRPr sz="1800" b="0" i="0" u="none" strike="noStrike" cap="none">
                <a:solidFill>
                  <a:schemeClr val="dk1"/>
                </a:solidFill>
                <a:latin typeface="Rambla"/>
                <a:ea typeface="Rambla"/>
                <a:cs typeface="Rambla"/>
                <a:sym typeface="Rambla"/>
              </a:defRPr>
            </a:lvl3pPr>
            <a:lvl4pPr marR="0" lvl="3" algn="l" rtl="0">
              <a:spcBef>
                <a:spcPts val="0"/>
              </a:spcBef>
              <a:spcAft>
                <a:spcPts val="0"/>
              </a:spcAft>
              <a:buSzPts val="1400"/>
              <a:buNone/>
              <a:defRPr sz="1800" b="0" i="0" u="none" strike="noStrike" cap="none">
                <a:solidFill>
                  <a:schemeClr val="dk1"/>
                </a:solidFill>
                <a:latin typeface="Rambla"/>
                <a:ea typeface="Rambla"/>
                <a:cs typeface="Rambla"/>
                <a:sym typeface="Rambla"/>
              </a:defRPr>
            </a:lvl4pPr>
            <a:lvl5pPr marR="0" lvl="4" algn="l" rtl="0">
              <a:spcBef>
                <a:spcPts val="0"/>
              </a:spcBef>
              <a:spcAft>
                <a:spcPts val="0"/>
              </a:spcAft>
              <a:buSzPts val="1400"/>
              <a:buNone/>
              <a:defRPr sz="1800" b="0" i="0" u="none" strike="noStrike" cap="none">
                <a:solidFill>
                  <a:schemeClr val="dk1"/>
                </a:solidFill>
                <a:latin typeface="Rambla"/>
                <a:ea typeface="Rambla"/>
                <a:cs typeface="Rambla"/>
                <a:sym typeface="Rambla"/>
              </a:defRPr>
            </a:lvl5pPr>
            <a:lvl6pPr marR="0" lvl="5" algn="l" rtl="0">
              <a:spcBef>
                <a:spcPts val="0"/>
              </a:spcBef>
              <a:spcAft>
                <a:spcPts val="0"/>
              </a:spcAft>
              <a:buSzPts val="1400"/>
              <a:buNone/>
              <a:defRPr sz="1800" b="0" i="0" u="none" strike="noStrike" cap="none">
                <a:solidFill>
                  <a:schemeClr val="dk1"/>
                </a:solidFill>
                <a:latin typeface="Rambla"/>
                <a:ea typeface="Rambla"/>
                <a:cs typeface="Rambla"/>
                <a:sym typeface="Rambla"/>
              </a:defRPr>
            </a:lvl6pPr>
            <a:lvl7pPr marR="0" lvl="6" algn="l" rtl="0">
              <a:spcBef>
                <a:spcPts val="0"/>
              </a:spcBef>
              <a:spcAft>
                <a:spcPts val="0"/>
              </a:spcAft>
              <a:buSzPts val="1400"/>
              <a:buNone/>
              <a:defRPr sz="1800" b="0" i="0" u="none" strike="noStrike" cap="none">
                <a:solidFill>
                  <a:schemeClr val="dk1"/>
                </a:solidFill>
                <a:latin typeface="Rambla"/>
                <a:ea typeface="Rambla"/>
                <a:cs typeface="Rambla"/>
                <a:sym typeface="Rambla"/>
              </a:defRPr>
            </a:lvl7pPr>
            <a:lvl8pPr marR="0" lvl="7" algn="l" rtl="0">
              <a:spcBef>
                <a:spcPts val="0"/>
              </a:spcBef>
              <a:spcAft>
                <a:spcPts val="0"/>
              </a:spcAft>
              <a:buSzPts val="1400"/>
              <a:buNone/>
              <a:defRPr sz="1800" b="0" i="0" u="none" strike="noStrike" cap="none">
                <a:solidFill>
                  <a:schemeClr val="dk1"/>
                </a:solidFill>
                <a:latin typeface="Rambla"/>
                <a:ea typeface="Rambla"/>
                <a:cs typeface="Rambla"/>
                <a:sym typeface="Rambla"/>
              </a:defRPr>
            </a:lvl8pPr>
            <a:lvl9pPr marR="0" lvl="8" algn="l" rtl="0">
              <a:spcBef>
                <a:spcPts val="0"/>
              </a:spcBef>
              <a:spcAft>
                <a:spcPts val="0"/>
              </a:spcAft>
              <a:buSzPts val="1400"/>
              <a:buNone/>
              <a:defRPr sz="1800" b="0" i="0" u="none" strike="noStrike" cap="none">
                <a:solidFill>
                  <a:schemeClr val="dk1"/>
                </a:solidFill>
                <a:latin typeface="Rambla"/>
                <a:ea typeface="Rambla"/>
                <a:cs typeface="Rambla"/>
                <a:sym typeface="Rambla"/>
              </a:defRPr>
            </a:lvl9pPr>
          </a:lstStyle>
          <a:p>
            <a:endParaRPr/>
          </a:p>
        </p:txBody>
      </p:sp>
      <p:sp>
        <p:nvSpPr>
          <p:cNvPr id="43" name="Google Shape;43;p4"/>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lstStyle>
            <a:lvl1pPr marR="0" lvl="0" algn="r" rtl="0">
              <a:spcBef>
                <a:spcPts val="0"/>
              </a:spcBef>
              <a:spcAft>
                <a:spcPts val="0"/>
              </a:spcAft>
              <a:buSzPts val="1400"/>
              <a:buNone/>
              <a:defRPr sz="1000">
                <a:solidFill>
                  <a:schemeClr val="dk1"/>
                </a:solidFill>
                <a:latin typeface="Rambla"/>
                <a:ea typeface="Rambla"/>
                <a:cs typeface="Rambla"/>
                <a:sym typeface="Rambla"/>
              </a:defRPr>
            </a:lvl1pPr>
            <a:lvl2pPr marR="0" lvl="1" algn="l" rtl="0">
              <a:spcBef>
                <a:spcPts val="0"/>
              </a:spcBef>
              <a:spcAft>
                <a:spcPts val="0"/>
              </a:spcAft>
              <a:buSzPts val="1400"/>
              <a:buNone/>
              <a:defRPr sz="1800" b="0" i="0" u="none" strike="noStrike" cap="none">
                <a:solidFill>
                  <a:schemeClr val="dk1"/>
                </a:solidFill>
                <a:latin typeface="Rambla"/>
                <a:ea typeface="Rambla"/>
                <a:cs typeface="Rambla"/>
                <a:sym typeface="Rambla"/>
              </a:defRPr>
            </a:lvl2pPr>
            <a:lvl3pPr marR="0" lvl="2" algn="l" rtl="0">
              <a:spcBef>
                <a:spcPts val="0"/>
              </a:spcBef>
              <a:spcAft>
                <a:spcPts val="0"/>
              </a:spcAft>
              <a:buSzPts val="1400"/>
              <a:buNone/>
              <a:defRPr sz="1800" b="0" i="0" u="none" strike="noStrike" cap="none">
                <a:solidFill>
                  <a:schemeClr val="dk1"/>
                </a:solidFill>
                <a:latin typeface="Rambla"/>
                <a:ea typeface="Rambla"/>
                <a:cs typeface="Rambla"/>
                <a:sym typeface="Rambla"/>
              </a:defRPr>
            </a:lvl3pPr>
            <a:lvl4pPr marR="0" lvl="3" algn="l" rtl="0">
              <a:spcBef>
                <a:spcPts val="0"/>
              </a:spcBef>
              <a:spcAft>
                <a:spcPts val="0"/>
              </a:spcAft>
              <a:buSzPts val="1400"/>
              <a:buNone/>
              <a:defRPr sz="1800" b="0" i="0" u="none" strike="noStrike" cap="none">
                <a:solidFill>
                  <a:schemeClr val="dk1"/>
                </a:solidFill>
                <a:latin typeface="Rambla"/>
                <a:ea typeface="Rambla"/>
                <a:cs typeface="Rambla"/>
                <a:sym typeface="Rambla"/>
              </a:defRPr>
            </a:lvl4pPr>
            <a:lvl5pPr marR="0" lvl="4" algn="l" rtl="0">
              <a:spcBef>
                <a:spcPts val="0"/>
              </a:spcBef>
              <a:spcAft>
                <a:spcPts val="0"/>
              </a:spcAft>
              <a:buSzPts val="1400"/>
              <a:buNone/>
              <a:defRPr sz="1800" b="0" i="0" u="none" strike="noStrike" cap="none">
                <a:solidFill>
                  <a:schemeClr val="dk1"/>
                </a:solidFill>
                <a:latin typeface="Rambla"/>
                <a:ea typeface="Rambla"/>
                <a:cs typeface="Rambla"/>
                <a:sym typeface="Rambla"/>
              </a:defRPr>
            </a:lvl5pPr>
            <a:lvl6pPr marR="0" lvl="5" algn="l" rtl="0">
              <a:spcBef>
                <a:spcPts val="0"/>
              </a:spcBef>
              <a:spcAft>
                <a:spcPts val="0"/>
              </a:spcAft>
              <a:buSzPts val="1400"/>
              <a:buNone/>
              <a:defRPr sz="1800" b="0" i="0" u="none" strike="noStrike" cap="none">
                <a:solidFill>
                  <a:schemeClr val="dk1"/>
                </a:solidFill>
                <a:latin typeface="Rambla"/>
                <a:ea typeface="Rambla"/>
                <a:cs typeface="Rambla"/>
                <a:sym typeface="Rambla"/>
              </a:defRPr>
            </a:lvl6pPr>
            <a:lvl7pPr marR="0" lvl="6" algn="l" rtl="0">
              <a:spcBef>
                <a:spcPts val="0"/>
              </a:spcBef>
              <a:spcAft>
                <a:spcPts val="0"/>
              </a:spcAft>
              <a:buSzPts val="1400"/>
              <a:buNone/>
              <a:defRPr sz="1800" b="0" i="0" u="none" strike="noStrike" cap="none">
                <a:solidFill>
                  <a:schemeClr val="dk1"/>
                </a:solidFill>
                <a:latin typeface="Rambla"/>
                <a:ea typeface="Rambla"/>
                <a:cs typeface="Rambla"/>
                <a:sym typeface="Rambla"/>
              </a:defRPr>
            </a:lvl7pPr>
            <a:lvl8pPr marR="0" lvl="7" algn="l" rtl="0">
              <a:spcBef>
                <a:spcPts val="0"/>
              </a:spcBef>
              <a:spcAft>
                <a:spcPts val="0"/>
              </a:spcAft>
              <a:buSzPts val="1400"/>
              <a:buNone/>
              <a:defRPr sz="1800" b="0" i="0" u="none" strike="noStrike" cap="none">
                <a:solidFill>
                  <a:schemeClr val="dk1"/>
                </a:solidFill>
                <a:latin typeface="Rambla"/>
                <a:ea typeface="Rambla"/>
                <a:cs typeface="Rambla"/>
                <a:sym typeface="Rambla"/>
              </a:defRPr>
            </a:lvl8pPr>
            <a:lvl9pPr marR="0" lvl="8" algn="l" rtl="0">
              <a:spcBef>
                <a:spcPts val="0"/>
              </a:spcBef>
              <a:spcAft>
                <a:spcPts val="0"/>
              </a:spcAft>
              <a:buSzPts val="1400"/>
              <a:buNone/>
              <a:defRPr sz="1800" b="0" i="0" u="none" strike="noStrike" cap="none">
                <a:solidFill>
                  <a:schemeClr val="dk1"/>
                </a:solidFill>
                <a:latin typeface="Rambla"/>
                <a:ea typeface="Rambla"/>
                <a:cs typeface="Rambla"/>
                <a:sym typeface="Rambla"/>
              </a:defRPr>
            </a:lvl9pPr>
          </a:lstStyle>
          <a:p>
            <a:endParaRPr/>
          </a:p>
        </p:txBody>
      </p:sp>
      <p:sp>
        <p:nvSpPr>
          <p:cNvPr id="44" name="Google Shape;44;p4"/>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a:solidFill>
                  <a:schemeClr val="dk1"/>
                </a:solidFill>
                <a:latin typeface="Rambla"/>
                <a:ea typeface="Rambla"/>
                <a:cs typeface="Rambla"/>
                <a:sym typeface="Rambla"/>
              </a:defRPr>
            </a:lvl1pPr>
            <a:lvl2pPr marL="0" marR="0" lvl="1" indent="0" algn="r" rtl="0">
              <a:spcBef>
                <a:spcPts val="0"/>
              </a:spcBef>
              <a:buNone/>
              <a:defRPr sz="1000" b="0">
                <a:solidFill>
                  <a:schemeClr val="dk1"/>
                </a:solidFill>
                <a:latin typeface="Rambla"/>
                <a:ea typeface="Rambla"/>
                <a:cs typeface="Rambla"/>
                <a:sym typeface="Rambla"/>
              </a:defRPr>
            </a:lvl2pPr>
            <a:lvl3pPr marL="0" marR="0" lvl="2" indent="0" algn="r" rtl="0">
              <a:spcBef>
                <a:spcPts val="0"/>
              </a:spcBef>
              <a:buNone/>
              <a:defRPr sz="1000" b="0">
                <a:solidFill>
                  <a:schemeClr val="dk1"/>
                </a:solidFill>
                <a:latin typeface="Rambla"/>
                <a:ea typeface="Rambla"/>
                <a:cs typeface="Rambla"/>
                <a:sym typeface="Rambla"/>
              </a:defRPr>
            </a:lvl3pPr>
            <a:lvl4pPr marL="0" marR="0" lvl="3" indent="0" algn="r" rtl="0">
              <a:spcBef>
                <a:spcPts val="0"/>
              </a:spcBef>
              <a:buNone/>
              <a:defRPr sz="1000" b="0">
                <a:solidFill>
                  <a:schemeClr val="dk1"/>
                </a:solidFill>
                <a:latin typeface="Rambla"/>
                <a:ea typeface="Rambla"/>
                <a:cs typeface="Rambla"/>
                <a:sym typeface="Rambla"/>
              </a:defRPr>
            </a:lvl4pPr>
            <a:lvl5pPr marL="0" marR="0" lvl="4" indent="0" algn="r" rtl="0">
              <a:spcBef>
                <a:spcPts val="0"/>
              </a:spcBef>
              <a:buNone/>
              <a:defRPr sz="1000" b="0">
                <a:solidFill>
                  <a:schemeClr val="dk1"/>
                </a:solidFill>
                <a:latin typeface="Rambla"/>
                <a:ea typeface="Rambla"/>
                <a:cs typeface="Rambla"/>
                <a:sym typeface="Rambla"/>
              </a:defRPr>
            </a:lvl5pPr>
            <a:lvl6pPr marL="0" marR="0" lvl="5" indent="0" algn="r" rtl="0">
              <a:spcBef>
                <a:spcPts val="0"/>
              </a:spcBef>
              <a:buNone/>
              <a:defRPr sz="1000" b="0">
                <a:solidFill>
                  <a:schemeClr val="dk1"/>
                </a:solidFill>
                <a:latin typeface="Rambla"/>
                <a:ea typeface="Rambla"/>
                <a:cs typeface="Rambla"/>
                <a:sym typeface="Rambla"/>
              </a:defRPr>
            </a:lvl6pPr>
            <a:lvl7pPr marL="0" marR="0" lvl="6" indent="0" algn="r" rtl="0">
              <a:spcBef>
                <a:spcPts val="0"/>
              </a:spcBef>
              <a:buNone/>
              <a:defRPr sz="1000" b="0">
                <a:solidFill>
                  <a:schemeClr val="dk1"/>
                </a:solidFill>
                <a:latin typeface="Rambla"/>
                <a:ea typeface="Rambla"/>
                <a:cs typeface="Rambla"/>
                <a:sym typeface="Rambla"/>
              </a:defRPr>
            </a:lvl7pPr>
            <a:lvl8pPr marL="0" marR="0" lvl="7" indent="0" algn="r" rtl="0">
              <a:spcBef>
                <a:spcPts val="0"/>
              </a:spcBef>
              <a:buNone/>
              <a:defRPr sz="1000" b="0">
                <a:solidFill>
                  <a:schemeClr val="dk1"/>
                </a:solidFill>
                <a:latin typeface="Rambla"/>
                <a:ea typeface="Rambla"/>
                <a:cs typeface="Rambla"/>
                <a:sym typeface="Rambla"/>
              </a:defRPr>
            </a:lvl8pPr>
            <a:lvl9pPr marL="0" marR="0" lvl="8" indent="0" algn="r" rtl="0">
              <a:spcBef>
                <a:spcPts val="0"/>
              </a:spcBef>
              <a:buNone/>
              <a:defRPr sz="1000" b="0">
                <a:solidFill>
                  <a:schemeClr val="dk1"/>
                </a:solidFill>
                <a:latin typeface="Rambla"/>
                <a:ea typeface="Rambla"/>
                <a:cs typeface="Rambla"/>
                <a:sym typeface="Rambla"/>
              </a:defRPr>
            </a:lvl9pPr>
          </a:lstStyle>
          <a:p>
            <a:pPr marL="0" lvl="0" indent="0" algn="r" rtl="0">
              <a:spcBef>
                <a:spcPts val="0"/>
              </a:spcBef>
              <a:spcAft>
                <a:spcPts val="0"/>
              </a:spcAft>
              <a:buNone/>
            </a:pPr>
            <a:fld id="{00000000-1234-1234-1234-123412341234}" type="slidenum">
              <a:rPr lang="en-US"/>
              <a:t>‹#›</a:t>
            </a:fld>
            <a:endParaRPr/>
          </a:p>
        </p:txBody>
      </p:sp>
      <p:sp>
        <p:nvSpPr>
          <p:cNvPr id="45" name="Google Shape;45;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100"/>
              <a:buFont typeface="Rambla"/>
              <a:buNone/>
              <a:defRPr sz="4100" b="1" i="0" u="none" strike="noStrike" cap="none">
                <a:solidFill>
                  <a:schemeClr val="dk2"/>
                </a:solidFill>
                <a:latin typeface="Rambla"/>
                <a:ea typeface="Rambla"/>
                <a:cs typeface="Rambla"/>
                <a:sym typeface="Rambl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B1B1B1"/>
            </a:gs>
            <a:gs pos="40000">
              <a:srgbClr val="9E9E9E"/>
            </a:gs>
            <a:gs pos="100000">
              <a:schemeClr val="dk1"/>
            </a:gs>
          </a:gsLst>
          <a:path path="circle">
            <a:fillToRect l="100000" b="100000"/>
          </a:path>
          <a:tileRect t="-100000" r="-100000"/>
        </a:gradFill>
        <a:effectLst/>
      </p:bgPr>
    </p:bg>
    <p:spTree>
      <p:nvGrpSpPr>
        <p:cNvPr id="1" name="Shape 46"/>
        <p:cNvGrpSpPr/>
        <p:nvPr/>
      </p:nvGrpSpPr>
      <p:grpSpPr>
        <a:xfrm>
          <a:off x="0" y="0"/>
          <a:ext cx="0" cy="0"/>
          <a:chOff x="0" y="0"/>
          <a:chExt cx="0" cy="0"/>
        </a:xfrm>
      </p:grpSpPr>
      <p:sp>
        <p:nvSpPr>
          <p:cNvPr id="47" name="Google Shape;47;p5"/>
          <p:cNvSpPr txBox="1">
            <a:spLocks noGrp="1"/>
          </p:cNvSpPr>
          <p:nvPr>
            <p:ph type="title"/>
          </p:nvPr>
        </p:nvSpPr>
        <p:spPr>
          <a:xfrm>
            <a:off x="722376" y="1059712"/>
            <a:ext cx="7772400" cy="1828800"/>
          </a:xfrm>
          <a:prstGeom prst="rect">
            <a:avLst/>
          </a:prstGeom>
          <a:noFill/>
          <a:ln>
            <a:noFill/>
          </a:ln>
        </p:spPr>
        <p:txBody>
          <a:bodyPr spcFirstLastPara="1" wrap="square" lIns="91425" tIns="45700" rIns="91425" bIns="45700" anchor="b" anchorCtr="0"/>
          <a:lstStyle>
            <a:lvl1pPr marR="0" lvl="0" algn="r" rtl="0">
              <a:spcBef>
                <a:spcPts val="0"/>
              </a:spcBef>
              <a:spcAft>
                <a:spcPts val="0"/>
              </a:spcAft>
              <a:buClr>
                <a:schemeClr val="lt2"/>
              </a:buClr>
              <a:buSzPts val="4800"/>
              <a:buFont typeface="Rambla"/>
              <a:buNone/>
              <a:defRPr sz="4800" b="1" i="0" u="none" strike="noStrike" cap="none">
                <a:solidFill>
                  <a:schemeClr val="lt2"/>
                </a:solidFill>
                <a:latin typeface="Rambla"/>
                <a:ea typeface="Rambla"/>
                <a:cs typeface="Rambla"/>
                <a:sym typeface="Rambl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8" name="Google Shape;48;p5"/>
          <p:cNvSpPr txBox="1">
            <a:spLocks noGrp="1"/>
          </p:cNvSpPr>
          <p:nvPr>
            <p:ph type="body" idx="1"/>
          </p:nvPr>
        </p:nvSpPr>
        <p:spPr>
          <a:xfrm>
            <a:off x="3922713" y="2931712"/>
            <a:ext cx="4572000" cy="1454888"/>
          </a:xfrm>
          <a:prstGeom prst="rect">
            <a:avLst/>
          </a:prstGeom>
          <a:noFill/>
          <a:ln>
            <a:noFill/>
          </a:ln>
        </p:spPr>
        <p:txBody>
          <a:bodyPr spcFirstLastPara="1" wrap="square" lIns="91425" tIns="45700" rIns="91425" bIns="45700" anchor="t" anchorCtr="0"/>
          <a:lstStyle>
            <a:lvl1pPr marL="457200" marR="0" lvl="0" indent="-228600" algn="l" rtl="0">
              <a:spcBef>
                <a:spcPts val="400"/>
              </a:spcBef>
              <a:spcAft>
                <a:spcPts val="0"/>
              </a:spcAft>
              <a:buClr>
                <a:schemeClr val="accent1"/>
              </a:buClr>
              <a:buSzPts val="1564"/>
              <a:buFont typeface="Noto Sans Symbols"/>
              <a:buNone/>
              <a:defRPr sz="2300" b="0" i="0" u="none" strike="noStrike" cap="none">
                <a:solidFill>
                  <a:schemeClr val="lt1"/>
                </a:solidFill>
                <a:latin typeface="Rambla"/>
                <a:ea typeface="Rambla"/>
                <a:cs typeface="Rambla"/>
                <a:sym typeface="Rambla"/>
              </a:defRPr>
            </a:lvl1pPr>
            <a:lvl2pPr marL="914400" marR="0" lvl="1" indent="-228600" algn="l" rtl="0">
              <a:spcBef>
                <a:spcPts val="324"/>
              </a:spcBef>
              <a:spcAft>
                <a:spcPts val="0"/>
              </a:spcAft>
              <a:buClr>
                <a:schemeClr val="accent1"/>
              </a:buClr>
              <a:buSzPts val="1800"/>
              <a:buFont typeface="Verdana"/>
              <a:buNone/>
              <a:defRPr sz="1800" b="0" i="0" u="none" strike="noStrike" cap="none">
                <a:solidFill>
                  <a:schemeClr val="lt1"/>
                </a:solidFill>
                <a:latin typeface="Rambla"/>
                <a:ea typeface="Rambla"/>
                <a:cs typeface="Rambla"/>
                <a:sym typeface="Rambla"/>
              </a:defRPr>
            </a:lvl2pPr>
            <a:lvl3pPr marL="1371600" marR="0" lvl="2" indent="-228600" algn="l" rtl="0">
              <a:spcBef>
                <a:spcPts val="350"/>
              </a:spcBef>
              <a:spcAft>
                <a:spcPts val="0"/>
              </a:spcAft>
              <a:buClr>
                <a:schemeClr val="accent2"/>
              </a:buClr>
              <a:buSzPts val="1600"/>
              <a:buFont typeface="Noto Sans Symbols"/>
              <a:buNone/>
              <a:defRPr sz="1600" b="0" i="0" u="none" strike="noStrike" cap="none">
                <a:solidFill>
                  <a:schemeClr val="lt1"/>
                </a:solidFill>
                <a:latin typeface="Rambla"/>
                <a:ea typeface="Rambla"/>
                <a:cs typeface="Rambla"/>
                <a:sym typeface="Rambla"/>
              </a:defRPr>
            </a:lvl3pPr>
            <a:lvl4pPr marL="1828800" marR="0" lvl="3" indent="-228600" algn="l" rtl="0">
              <a:spcBef>
                <a:spcPts val="350"/>
              </a:spcBef>
              <a:spcAft>
                <a:spcPts val="0"/>
              </a:spcAft>
              <a:buClr>
                <a:schemeClr val="accent2"/>
              </a:buClr>
              <a:buSzPts val="1400"/>
              <a:buFont typeface="Noto Sans Symbols"/>
              <a:buNone/>
              <a:defRPr sz="1400" b="0" i="0" u="none" strike="noStrike" cap="none">
                <a:solidFill>
                  <a:schemeClr val="lt1"/>
                </a:solidFill>
                <a:latin typeface="Rambla"/>
                <a:ea typeface="Rambla"/>
                <a:cs typeface="Rambla"/>
                <a:sym typeface="Rambla"/>
              </a:defRPr>
            </a:lvl4pPr>
            <a:lvl5pPr marL="2286000" marR="0" lvl="4" indent="-228600" algn="l" rtl="0">
              <a:spcBef>
                <a:spcPts val="350"/>
              </a:spcBef>
              <a:spcAft>
                <a:spcPts val="0"/>
              </a:spcAft>
              <a:buClr>
                <a:schemeClr val="accent2"/>
              </a:buClr>
              <a:buSzPts val="1400"/>
              <a:buFont typeface="Noto Sans Symbols"/>
              <a:buNone/>
              <a:defRPr sz="1400" b="0" i="0" u="none" strike="noStrike" cap="none">
                <a:solidFill>
                  <a:schemeClr val="lt1"/>
                </a:solidFill>
                <a:latin typeface="Rambla"/>
                <a:ea typeface="Rambla"/>
                <a:cs typeface="Rambla"/>
                <a:sym typeface="Rambla"/>
              </a:defRPr>
            </a:lvl5pPr>
            <a:lvl6pPr marL="2743200" marR="0" lvl="5" indent="-342900" algn="l" rtl="0">
              <a:spcBef>
                <a:spcPts val="350"/>
              </a:spcBef>
              <a:spcAft>
                <a:spcPts val="0"/>
              </a:spcAft>
              <a:buClr>
                <a:schemeClr val="accent3"/>
              </a:buClr>
              <a:buSzPts val="1800"/>
              <a:buFont typeface="Noto Sans Symbols"/>
              <a:buChar char="◾"/>
              <a:defRPr sz="1800" b="0" i="0" u="none" strike="noStrike" cap="none">
                <a:solidFill>
                  <a:schemeClr val="lt1"/>
                </a:solidFill>
                <a:latin typeface="Rambla"/>
                <a:ea typeface="Rambla"/>
                <a:cs typeface="Rambla"/>
                <a:sym typeface="Rambla"/>
              </a:defRPr>
            </a:lvl6pPr>
            <a:lvl7pPr marL="3200400" marR="0" lvl="6" indent="-330200" algn="l" rtl="0">
              <a:spcBef>
                <a:spcPts val="350"/>
              </a:spcBef>
              <a:spcAft>
                <a:spcPts val="0"/>
              </a:spcAft>
              <a:buClr>
                <a:schemeClr val="accent3"/>
              </a:buClr>
              <a:buSzPts val="1600"/>
              <a:buFont typeface="Noto Sans Symbols"/>
              <a:buChar char="◾"/>
              <a:defRPr sz="1600" b="0" i="0" u="none" strike="noStrike" cap="none">
                <a:solidFill>
                  <a:schemeClr val="lt1"/>
                </a:solidFill>
                <a:latin typeface="Rambla"/>
                <a:ea typeface="Rambla"/>
                <a:cs typeface="Rambla"/>
                <a:sym typeface="Rambla"/>
              </a:defRPr>
            </a:lvl7pPr>
            <a:lvl8pPr marL="3657600" marR="0" lvl="7" indent="-330200" algn="l" rtl="0">
              <a:spcBef>
                <a:spcPts val="350"/>
              </a:spcBef>
              <a:spcAft>
                <a:spcPts val="0"/>
              </a:spcAft>
              <a:buClr>
                <a:schemeClr val="accent3"/>
              </a:buClr>
              <a:buSzPts val="1600"/>
              <a:buFont typeface="Noto Sans Symbols"/>
              <a:buChar char="◾"/>
              <a:defRPr sz="1600" b="0" i="0" u="none" strike="noStrike" cap="none">
                <a:solidFill>
                  <a:schemeClr val="lt1"/>
                </a:solidFill>
                <a:latin typeface="Rambla"/>
                <a:ea typeface="Rambla"/>
                <a:cs typeface="Rambla"/>
                <a:sym typeface="Rambla"/>
              </a:defRPr>
            </a:lvl8pPr>
            <a:lvl9pPr marL="4114800" marR="0" lvl="8" indent="-330200" algn="l" rtl="0">
              <a:spcBef>
                <a:spcPts val="350"/>
              </a:spcBef>
              <a:spcAft>
                <a:spcPts val="0"/>
              </a:spcAft>
              <a:buClr>
                <a:schemeClr val="accent3"/>
              </a:buClr>
              <a:buSzPts val="1600"/>
              <a:buFont typeface="Noto Sans Symbols"/>
              <a:buChar char="◾"/>
              <a:defRPr sz="1600" b="0" i="0" u="none" strike="noStrike" cap="none">
                <a:solidFill>
                  <a:schemeClr val="lt1"/>
                </a:solidFill>
                <a:latin typeface="Rambla"/>
                <a:ea typeface="Rambla"/>
                <a:cs typeface="Rambla"/>
                <a:sym typeface="Rambla"/>
              </a:defRPr>
            </a:lvl9pPr>
          </a:lstStyle>
          <a:p>
            <a:endParaRPr/>
          </a:p>
        </p:txBody>
      </p:sp>
      <p:sp>
        <p:nvSpPr>
          <p:cNvPr id="49" name="Google Shape;49;p5"/>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000">
                <a:solidFill>
                  <a:schemeClr val="lt1"/>
                </a:solidFill>
                <a:latin typeface="Rambla"/>
                <a:ea typeface="Rambla"/>
                <a:cs typeface="Rambla"/>
                <a:sym typeface="Rambla"/>
              </a:defRPr>
            </a:lvl1pPr>
            <a:lvl2pPr marR="0" lvl="1" algn="l" rtl="0">
              <a:spcBef>
                <a:spcPts val="0"/>
              </a:spcBef>
              <a:spcAft>
                <a:spcPts val="0"/>
              </a:spcAft>
              <a:buSzPts val="1400"/>
              <a:buNone/>
              <a:defRPr sz="1800" b="0" i="0" u="none" strike="noStrike" cap="none">
                <a:solidFill>
                  <a:schemeClr val="lt1"/>
                </a:solidFill>
                <a:latin typeface="Rambla"/>
                <a:ea typeface="Rambla"/>
                <a:cs typeface="Rambla"/>
                <a:sym typeface="Rambla"/>
              </a:defRPr>
            </a:lvl2pPr>
            <a:lvl3pPr marR="0" lvl="2" algn="l" rtl="0">
              <a:spcBef>
                <a:spcPts val="0"/>
              </a:spcBef>
              <a:spcAft>
                <a:spcPts val="0"/>
              </a:spcAft>
              <a:buSzPts val="1400"/>
              <a:buNone/>
              <a:defRPr sz="1800" b="0" i="0" u="none" strike="noStrike" cap="none">
                <a:solidFill>
                  <a:schemeClr val="lt1"/>
                </a:solidFill>
                <a:latin typeface="Rambla"/>
                <a:ea typeface="Rambla"/>
                <a:cs typeface="Rambla"/>
                <a:sym typeface="Rambla"/>
              </a:defRPr>
            </a:lvl3pPr>
            <a:lvl4pPr marR="0" lvl="3" algn="l" rtl="0">
              <a:spcBef>
                <a:spcPts val="0"/>
              </a:spcBef>
              <a:spcAft>
                <a:spcPts val="0"/>
              </a:spcAft>
              <a:buSzPts val="1400"/>
              <a:buNone/>
              <a:defRPr sz="1800" b="0" i="0" u="none" strike="noStrike" cap="none">
                <a:solidFill>
                  <a:schemeClr val="lt1"/>
                </a:solidFill>
                <a:latin typeface="Rambla"/>
                <a:ea typeface="Rambla"/>
                <a:cs typeface="Rambla"/>
                <a:sym typeface="Rambla"/>
              </a:defRPr>
            </a:lvl4pPr>
            <a:lvl5pPr marR="0" lvl="4" algn="l" rtl="0">
              <a:spcBef>
                <a:spcPts val="0"/>
              </a:spcBef>
              <a:spcAft>
                <a:spcPts val="0"/>
              </a:spcAft>
              <a:buSzPts val="1400"/>
              <a:buNone/>
              <a:defRPr sz="1800" b="0" i="0" u="none" strike="noStrike" cap="none">
                <a:solidFill>
                  <a:schemeClr val="lt1"/>
                </a:solidFill>
                <a:latin typeface="Rambla"/>
                <a:ea typeface="Rambla"/>
                <a:cs typeface="Rambla"/>
                <a:sym typeface="Rambla"/>
              </a:defRPr>
            </a:lvl5pPr>
            <a:lvl6pPr marR="0" lvl="5" algn="l" rtl="0">
              <a:spcBef>
                <a:spcPts val="0"/>
              </a:spcBef>
              <a:spcAft>
                <a:spcPts val="0"/>
              </a:spcAft>
              <a:buSzPts val="1400"/>
              <a:buNone/>
              <a:defRPr sz="1800" b="0" i="0" u="none" strike="noStrike" cap="none">
                <a:solidFill>
                  <a:schemeClr val="lt1"/>
                </a:solidFill>
                <a:latin typeface="Rambla"/>
                <a:ea typeface="Rambla"/>
                <a:cs typeface="Rambla"/>
                <a:sym typeface="Rambla"/>
              </a:defRPr>
            </a:lvl6pPr>
            <a:lvl7pPr marR="0" lvl="6" algn="l" rtl="0">
              <a:spcBef>
                <a:spcPts val="0"/>
              </a:spcBef>
              <a:spcAft>
                <a:spcPts val="0"/>
              </a:spcAft>
              <a:buSzPts val="1400"/>
              <a:buNone/>
              <a:defRPr sz="1800" b="0" i="0" u="none" strike="noStrike" cap="none">
                <a:solidFill>
                  <a:schemeClr val="lt1"/>
                </a:solidFill>
                <a:latin typeface="Rambla"/>
                <a:ea typeface="Rambla"/>
                <a:cs typeface="Rambla"/>
                <a:sym typeface="Rambla"/>
              </a:defRPr>
            </a:lvl7pPr>
            <a:lvl8pPr marR="0" lvl="7" algn="l" rtl="0">
              <a:spcBef>
                <a:spcPts val="0"/>
              </a:spcBef>
              <a:spcAft>
                <a:spcPts val="0"/>
              </a:spcAft>
              <a:buSzPts val="1400"/>
              <a:buNone/>
              <a:defRPr sz="1800" b="0" i="0" u="none" strike="noStrike" cap="none">
                <a:solidFill>
                  <a:schemeClr val="lt1"/>
                </a:solidFill>
                <a:latin typeface="Rambla"/>
                <a:ea typeface="Rambla"/>
                <a:cs typeface="Rambla"/>
                <a:sym typeface="Rambla"/>
              </a:defRPr>
            </a:lvl8pPr>
            <a:lvl9pPr marR="0" lvl="8" algn="l" rtl="0">
              <a:spcBef>
                <a:spcPts val="0"/>
              </a:spcBef>
              <a:spcAft>
                <a:spcPts val="0"/>
              </a:spcAft>
              <a:buSzPts val="1400"/>
              <a:buNone/>
              <a:defRPr sz="1800" b="0" i="0" u="none" strike="noStrike" cap="none">
                <a:solidFill>
                  <a:schemeClr val="lt1"/>
                </a:solidFill>
                <a:latin typeface="Rambla"/>
                <a:ea typeface="Rambla"/>
                <a:cs typeface="Rambla"/>
                <a:sym typeface="Rambla"/>
              </a:defRPr>
            </a:lvl9pPr>
          </a:lstStyle>
          <a:p>
            <a:endParaRPr/>
          </a:p>
        </p:txBody>
      </p:sp>
      <p:sp>
        <p:nvSpPr>
          <p:cNvPr id="50" name="Google Shape;50;p5"/>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lstStyle>
            <a:lvl1pPr marR="0" lvl="0" algn="r" rtl="0">
              <a:spcBef>
                <a:spcPts val="0"/>
              </a:spcBef>
              <a:spcAft>
                <a:spcPts val="0"/>
              </a:spcAft>
              <a:buSzPts val="1400"/>
              <a:buNone/>
              <a:defRPr sz="1000">
                <a:solidFill>
                  <a:schemeClr val="lt1"/>
                </a:solidFill>
                <a:latin typeface="Rambla"/>
                <a:ea typeface="Rambla"/>
                <a:cs typeface="Rambla"/>
                <a:sym typeface="Rambla"/>
              </a:defRPr>
            </a:lvl1pPr>
            <a:lvl2pPr marR="0" lvl="1" algn="l" rtl="0">
              <a:spcBef>
                <a:spcPts val="0"/>
              </a:spcBef>
              <a:spcAft>
                <a:spcPts val="0"/>
              </a:spcAft>
              <a:buSzPts val="1400"/>
              <a:buNone/>
              <a:defRPr sz="1800" b="0" i="0" u="none" strike="noStrike" cap="none">
                <a:solidFill>
                  <a:schemeClr val="lt1"/>
                </a:solidFill>
                <a:latin typeface="Rambla"/>
                <a:ea typeface="Rambla"/>
                <a:cs typeface="Rambla"/>
                <a:sym typeface="Rambla"/>
              </a:defRPr>
            </a:lvl2pPr>
            <a:lvl3pPr marR="0" lvl="2" algn="l" rtl="0">
              <a:spcBef>
                <a:spcPts val="0"/>
              </a:spcBef>
              <a:spcAft>
                <a:spcPts val="0"/>
              </a:spcAft>
              <a:buSzPts val="1400"/>
              <a:buNone/>
              <a:defRPr sz="1800" b="0" i="0" u="none" strike="noStrike" cap="none">
                <a:solidFill>
                  <a:schemeClr val="lt1"/>
                </a:solidFill>
                <a:latin typeface="Rambla"/>
                <a:ea typeface="Rambla"/>
                <a:cs typeface="Rambla"/>
                <a:sym typeface="Rambla"/>
              </a:defRPr>
            </a:lvl3pPr>
            <a:lvl4pPr marR="0" lvl="3" algn="l" rtl="0">
              <a:spcBef>
                <a:spcPts val="0"/>
              </a:spcBef>
              <a:spcAft>
                <a:spcPts val="0"/>
              </a:spcAft>
              <a:buSzPts val="1400"/>
              <a:buNone/>
              <a:defRPr sz="1800" b="0" i="0" u="none" strike="noStrike" cap="none">
                <a:solidFill>
                  <a:schemeClr val="lt1"/>
                </a:solidFill>
                <a:latin typeface="Rambla"/>
                <a:ea typeface="Rambla"/>
                <a:cs typeface="Rambla"/>
                <a:sym typeface="Rambla"/>
              </a:defRPr>
            </a:lvl4pPr>
            <a:lvl5pPr marR="0" lvl="4" algn="l" rtl="0">
              <a:spcBef>
                <a:spcPts val="0"/>
              </a:spcBef>
              <a:spcAft>
                <a:spcPts val="0"/>
              </a:spcAft>
              <a:buSzPts val="1400"/>
              <a:buNone/>
              <a:defRPr sz="1800" b="0" i="0" u="none" strike="noStrike" cap="none">
                <a:solidFill>
                  <a:schemeClr val="lt1"/>
                </a:solidFill>
                <a:latin typeface="Rambla"/>
                <a:ea typeface="Rambla"/>
                <a:cs typeface="Rambla"/>
                <a:sym typeface="Rambla"/>
              </a:defRPr>
            </a:lvl5pPr>
            <a:lvl6pPr marR="0" lvl="5" algn="l" rtl="0">
              <a:spcBef>
                <a:spcPts val="0"/>
              </a:spcBef>
              <a:spcAft>
                <a:spcPts val="0"/>
              </a:spcAft>
              <a:buSzPts val="1400"/>
              <a:buNone/>
              <a:defRPr sz="1800" b="0" i="0" u="none" strike="noStrike" cap="none">
                <a:solidFill>
                  <a:schemeClr val="lt1"/>
                </a:solidFill>
                <a:latin typeface="Rambla"/>
                <a:ea typeface="Rambla"/>
                <a:cs typeface="Rambla"/>
                <a:sym typeface="Rambla"/>
              </a:defRPr>
            </a:lvl6pPr>
            <a:lvl7pPr marR="0" lvl="6" algn="l" rtl="0">
              <a:spcBef>
                <a:spcPts val="0"/>
              </a:spcBef>
              <a:spcAft>
                <a:spcPts val="0"/>
              </a:spcAft>
              <a:buSzPts val="1400"/>
              <a:buNone/>
              <a:defRPr sz="1800" b="0" i="0" u="none" strike="noStrike" cap="none">
                <a:solidFill>
                  <a:schemeClr val="lt1"/>
                </a:solidFill>
                <a:latin typeface="Rambla"/>
                <a:ea typeface="Rambla"/>
                <a:cs typeface="Rambla"/>
                <a:sym typeface="Rambla"/>
              </a:defRPr>
            </a:lvl7pPr>
            <a:lvl8pPr marR="0" lvl="7" algn="l" rtl="0">
              <a:spcBef>
                <a:spcPts val="0"/>
              </a:spcBef>
              <a:spcAft>
                <a:spcPts val="0"/>
              </a:spcAft>
              <a:buSzPts val="1400"/>
              <a:buNone/>
              <a:defRPr sz="1800" b="0" i="0" u="none" strike="noStrike" cap="none">
                <a:solidFill>
                  <a:schemeClr val="lt1"/>
                </a:solidFill>
                <a:latin typeface="Rambla"/>
                <a:ea typeface="Rambla"/>
                <a:cs typeface="Rambla"/>
                <a:sym typeface="Rambla"/>
              </a:defRPr>
            </a:lvl8pPr>
            <a:lvl9pPr marR="0" lvl="8" algn="l" rtl="0">
              <a:spcBef>
                <a:spcPts val="0"/>
              </a:spcBef>
              <a:spcAft>
                <a:spcPts val="0"/>
              </a:spcAft>
              <a:buSzPts val="1400"/>
              <a:buNone/>
              <a:defRPr sz="1800" b="0" i="0" u="none" strike="noStrike" cap="none">
                <a:solidFill>
                  <a:schemeClr val="lt1"/>
                </a:solidFill>
                <a:latin typeface="Rambla"/>
                <a:ea typeface="Rambla"/>
                <a:cs typeface="Rambla"/>
                <a:sym typeface="Rambla"/>
              </a:defRPr>
            </a:lvl9pPr>
          </a:lstStyle>
          <a:p>
            <a:endParaRPr/>
          </a:p>
        </p:txBody>
      </p:sp>
      <p:sp>
        <p:nvSpPr>
          <p:cNvPr id="51" name="Google Shape;51;p5"/>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a:solidFill>
                  <a:schemeClr val="lt1"/>
                </a:solidFill>
                <a:latin typeface="Rambla"/>
                <a:ea typeface="Rambla"/>
                <a:cs typeface="Rambla"/>
                <a:sym typeface="Rambla"/>
              </a:defRPr>
            </a:lvl1pPr>
            <a:lvl2pPr marL="0" marR="0" lvl="1" indent="0" algn="r" rtl="0">
              <a:spcBef>
                <a:spcPts val="0"/>
              </a:spcBef>
              <a:buNone/>
              <a:defRPr sz="1000" b="0">
                <a:solidFill>
                  <a:schemeClr val="lt1"/>
                </a:solidFill>
                <a:latin typeface="Rambla"/>
                <a:ea typeface="Rambla"/>
                <a:cs typeface="Rambla"/>
                <a:sym typeface="Rambla"/>
              </a:defRPr>
            </a:lvl2pPr>
            <a:lvl3pPr marL="0" marR="0" lvl="2" indent="0" algn="r" rtl="0">
              <a:spcBef>
                <a:spcPts val="0"/>
              </a:spcBef>
              <a:buNone/>
              <a:defRPr sz="1000" b="0">
                <a:solidFill>
                  <a:schemeClr val="lt1"/>
                </a:solidFill>
                <a:latin typeface="Rambla"/>
                <a:ea typeface="Rambla"/>
                <a:cs typeface="Rambla"/>
                <a:sym typeface="Rambla"/>
              </a:defRPr>
            </a:lvl3pPr>
            <a:lvl4pPr marL="0" marR="0" lvl="3" indent="0" algn="r" rtl="0">
              <a:spcBef>
                <a:spcPts val="0"/>
              </a:spcBef>
              <a:buNone/>
              <a:defRPr sz="1000" b="0">
                <a:solidFill>
                  <a:schemeClr val="lt1"/>
                </a:solidFill>
                <a:latin typeface="Rambla"/>
                <a:ea typeface="Rambla"/>
                <a:cs typeface="Rambla"/>
                <a:sym typeface="Rambla"/>
              </a:defRPr>
            </a:lvl4pPr>
            <a:lvl5pPr marL="0" marR="0" lvl="4" indent="0" algn="r" rtl="0">
              <a:spcBef>
                <a:spcPts val="0"/>
              </a:spcBef>
              <a:buNone/>
              <a:defRPr sz="1000" b="0">
                <a:solidFill>
                  <a:schemeClr val="lt1"/>
                </a:solidFill>
                <a:latin typeface="Rambla"/>
                <a:ea typeface="Rambla"/>
                <a:cs typeface="Rambla"/>
                <a:sym typeface="Rambla"/>
              </a:defRPr>
            </a:lvl5pPr>
            <a:lvl6pPr marL="0" marR="0" lvl="5" indent="0" algn="r" rtl="0">
              <a:spcBef>
                <a:spcPts val="0"/>
              </a:spcBef>
              <a:buNone/>
              <a:defRPr sz="1000" b="0">
                <a:solidFill>
                  <a:schemeClr val="lt1"/>
                </a:solidFill>
                <a:latin typeface="Rambla"/>
                <a:ea typeface="Rambla"/>
                <a:cs typeface="Rambla"/>
                <a:sym typeface="Rambla"/>
              </a:defRPr>
            </a:lvl6pPr>
            <a:lvl7pPr marL="0" marR="0" lvl="6" indent="0" algn="r" rtl="0">
              <a:spcBef>
                <a:spcPts val="0"/>
              </a:spcBef>
              <a:buNone/>
              <a:defRPr sz="1000" b="0">
                <a:solidFill>
                  <a:schemeClr val="lt1"/>
                </a:solidFill>
                <a:latin typeface="Rambla"/>
                <a:ea typeface="Rambla"/>
                <a:cs typeface="Rambla"/>
                <a:sym typeface="Rambla"/>
              </a:defRPr>
            </a:lvl7pPr>
            <a:lvl8pPr marL="0" marR="0" lvl="7" indent="0" algn="r" rtl="0">
              <a:spcBef>
                <a:spcPts val="0"/>
              </a:spcBef>
              <a:buNone/>
              <a:defRPr sz="1000" b="0">
                <a:solidFill>
                  <a:schemeClr val="lt1"/>
                </a:solidFill>
                <a:latin typeface="Rambla"/>
                <a:ea typeface="Rambla"/>
                <a:cs typeface="Rambla"/>
                <a:sym typeface="Rambla"/>
              </a:defRPr>
            </a:lvl8pPr>
            <a:lvl9pPr marL="0" marR="0" lvl="8" indent="0" algn="r" rtl="0">
              <a:spcBef>
                <a:spcPts val="0"/>
              </a:spcBef>
              <a:buNone/>
              <a:defRPr sz="1000" b="0">
                <a:solidFill>
                  <a:schemeClr val="lt1"/>
                </a:solidFill>
                <a:latin typeface="Rambla"/>
                <a:ea typeface="Rambla"/>
                <a:cs typeface="Rambla"/>
                <a:sym typeface="Rambla"/>
              </a:defRPr>
            </a:lvl9pPr>
          </a:lstStyle>
          <a:p>
            <a:pPr marL="0" lvl="0" indent="0" algn="r" rtl="0">
              <a:spcBef>
                <a:spcPts val="0"/>
              </a:spcBef>
              <a:spcAft>
                <a:spcPts val="0"/>
              </a:spcAft>
              <a:buNone/>
            </a:pPr>
            <a:fld id="{00000000-1234-1234-1234-123412341234}" type="slidenum">
              <a:rPr lang="en-US"/>
              <a:t>‹#›</a:t>
            </a:fld>
            <a:endParaRPr/>
          </a:p>
        </p:txBody>
      </p:sp>
      <p:sp>
        <p:nvSpPr>
          <p:cNvPr id="52" name="Google Shape;52;p5"/>
          <p:cNvSpPr/>
          <p:nvPr/>
        </p:nvSpPr>
        <p:spPr>
          <a:xfrm>
            <a:off x="3636680" y="3005472"/>
            <a:ext cx="182880" cy="228600"/>
          </a:xfrm>
          <a:prstGeom prst="chevron">
            <a:avLst>
              <a:gd name="adj" fmla="val 50000"/>
            </a:avLst>
          </a:prstGeom>
          <a:gradFill>
            <a:gsLst>
              <a:gs pos="0">
                <a:srgbClr val="9D234E"/>
              </a:gs>
              <a:gs pos="72000">
                <a:srgbClr val="D15779"/>
              </a:gs>
              <a:gs pos="100000">
                <a:srgbClr val="D78197"/>
              </a:gs>
            </a:gsLst>
            <a:lin ang="16200000" scaled="0"/>
          </a:gradFill>
          <a:ln w="9525" cap="rnd" cmpd="sng">
            <a:solidFill>
              <a:srgbClr val="862C4B"/>
            </a:solidFill>
            <a:prstDash val="solid"/>
            <a:round/>
            <a:headEnd type="none" w="sm" len="sm"/>
            <a:tailEnd type="none" w="sm" len="sm"/>
          </a:ln>
          <a:effectLst>
            <a:outerShdw blurRad="50800" dist="25400" dir="5400000">
              <a:srgbClr val="000000">
                <a:alpha val="45882"/>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Rambla"/>
              <a:ea typeface="Rambla"/>
              <a:cs typeface="Rambla"/>
              <a:sym typeface="Rambla"/>
            </a:endParaRPr>
          </a:p>
        </p:txBody>
      </p:sp>
      <p:sp>
        <p:nvSpPr>
          <p:cNvPr id="53" name="Google Shape;53;p5"/>
          <p:cNvSpPr/>
          <p:nvPr/>
        </p:nvSpPr>
        <p:spPr>
          <a:xfrm>
            <a:off x="3450264" y="3005472"/>
            <a:ext cx="182880" cy="228600"/>
          </a:xfrm>
          <a:prstGeom prst="chevron">
            <a:avLst>
              <a:gd name="adj" fmla="val 50000"/>
            </a:avLst>
          </a:prstGeom>
          <a:gradFill>
            <a:gsLst>
              <a:gs pos="0">
                <a:srgbClr val="9D234E"/>
              </a:gs>
              <a:gs pos="72000">
                <a:srgbClr val="D15779"/>
              </a:gs>
              <a:gs pos="100000">
                <a:srgbClr val="D78197"/>
              </a:gs>
            </a:gsLst>
            <a:lin ang="16200000" scaled="0"/>
          </a:gradFill>
          <a:ln w="9525" cap="rnd" cmpd="sng">
            <a:solidFill>
              <a:srgbClr val="862C4B"/>
            </a:solidFill>
            <a:prstDash val="solid"/>
            <a:round/>
            <a:headEnd type="none" w="sm" len="sm"/>
            <a:tailEnd type="none" w="sm" len="sm"/>
          </a:ln>
          <a:effectLst>
            <a:outerShdw blurRad="50800" dist="25400" dir="5400000">
              <a:srgbClr val="000000">
                <a:alpha val="45882"/>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Rambla"/>
              <a:ea typeface="Rambla"/>
              <a:cs typeface="Rambla"/>
              <a:sym typeface="Rambl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gradFill>
          <a:gsLst>
            <a:gs pos="0">
              <a:srgbClr val="B1B1B1"/>
            </a:gs>
            <a:gs pos="40000">
              <a:srgbClr val="9E9E9E"/>
            </a:gs>
            <a:gs pos="100000">
              <a:schemeClr val="dk1"/>
            </a:gs>
          </a:gsLst>
          <a:path path="circle">
            <a:fillToRect l="100000" b="100000"/>
          </a:path>
          <a:tileRect t="-100000" r="-100000"/>
        </a:gradFill>
        <a:effectLst/>
      </p:bgPr>
    </p:bg>
    <p:spTree>
      <p:nvGrpSpPr>
        <p:cNvPr id="1" name="Shape 54"/>
        <p:cNvGrpSpPr/>
        <p:nvPr/>
      </p:nvGrpSpPr>
      <p:grpSpPr>
        <a:xfrm>
          <a:off x="0" y="0"/>
          <a:ext cx="0" cy="0"/>
          <a:chOff x="0" y="0"/>
          <a:chExt cx="0" cy="0"/>
        </a:xfrm>
      </p:grpSpPr>
      <p:sp>
        <p:nvSpPr>
          <p:cNvPr id="55" name="Google Shape;55;p6"/>
          <p:cNvSpPr txBox="1">
            <a:spLocks noGrp="1"/>
          </p:cNvSpPr>
          <p:nvPr>
            <p:ph type="body" idx="1"/>
          </p:nvPr>
        </p:nvSpPr>
        <p:spPr>
          <a:xfrm>
            <a:off x="457200" y="1481328"/>
            <a:ext cx="4038600" cy="4525963"/>
          </a:xfrm>
          <a:prstGeom prst="rect">
            <a:avLst/>
          </a:prstGeom>
          <a:noFill/>
          <a:ln>
            <a:noFill/>
          </a:ln>
        </p:spPr>
        <p:txBody>
          <a:bodyPr spcFirstLastPara="1" wrap="square" lIns="91425" tIns="45700" rIns="91425" bIns="45700" anchor="t" anchorCtr="0"/>
          <a:lstStyle>
            <a:lvl1pPr marL="457200" marR="0" lvl="0" indent="-349504" algn="l" rtl="0">
              <a:spcBef>
                <a:spcPts val="400"/>
              </a:spcBef>
              <a:spcAft>
                <a:spcPts val="0"/>
              </a:spcAft>
              <a:buClr>
                <a:schemeClr val="accent1"/>
              </a:buClr>
              <a:buSzPts val="1904"/>
              <a:buFont typeface="Noto Sans Symbols"/>
              <a:buChar char="▶"/>
              <a:defRPr sz="2800" b="0" i="0" u="none" strike="noStrike" cap="none">
                <a:solidFill>
                  <a:schemeClr val="lt1"/>
                </a:solidFill>
                <a:latin typeface="Rambla"/>
                <a:ea typeface="Rambla"/>
                <a:cs typeface="Rambla"/>
                <a:sym typeface="Rambla"/>
              </a:defRPr>
            </a:lvl1pPr>
            <a:lvl2pPr marL="914400" marR="0" lvl="1" indent="-381000" algn="l" rtl="0">
              <a:spcBef>
                <a:spcPts val="324"/>
              </a:spcBef>
              <a:spcAft>
                <a:spcPts val="0"/>
              </a:spcAft>
              <a:buClr>
                <a:schemeClr val="accent1"/>
              </a:buClr>
              <a:buSzPts val="2400"/>
              <a:buFont typeface="Verdana"/>
              <a:buChar char="◦"/>
              <a:defRPr sz="2400" b="0" i="0" u="none" strike="noStrike" cap="none">
                <a:solidFill>
                  <a:schemeClr val="lt1"/>
                </a:solidFill>
                <a:latin typeface="Rambla"/>
                <a:ea typeface="Rambla"/>
                <a:cs typeface="Rambla"/>
                <a:sym typeface="Rambla"/>
              </a:defRPr>
            </a:lvl2pPr>
            <a:lvl3pPr marL="1371600" marR="0" lvl="2" indent="-355600" algn="l" rtl="0">
              <a:spcBef>
                <a:spcPts val="350"/>
              </a:spcBef>
              <a:spcAft>
                <a:spcPts val="0"/>
              </a:spcAft>
              <a:buClr>
                <a:schemeClr val="accent2"/>
              </a:buClr>
              <a:buSzPts val="2000"/>
              <a:buFont typeface="Noto Sans Symbols"/>
              <a:buChar char="⚫"/>
              <a:defRPr sz="2000" b="0" i="0" u="none" strike="noStrike" cap="none">
                <a:solidFill>
                  <a:schemeClr val="lt1"/>
                </a:solidFill>
                <a:latin typeface="Rambla"/>
                <a:ea typeface="Rambla"/>
                <a:cs typeface="Rambla"/>
                <a:sym typeface="Rambla"/>
              </a:defRPr>
            </a:lvl3pPr>
            <a:lvl4pPr marL="1828800" marR="0" lvl="3" indent="-342900" algn="l" rtl="0">
              <a:spcBef>
                <a:spcPts val="350"/>
              </a:spcBef>
              <a:spcAft>
                <a:spcPts val="0"/>
              </a:spcAft>
              <a:buClr>
                <a:schemeClr val="accent2"/>
              </a:buClr>
              <a:buSzPts val="1800"/>
              <a:buFont typeface="Noto Sans Symbols"/>
              <a:buChar char="⚫"/>
              <a:defRPr sz="1800" b="0" i="0" u="none" strike="noStrike" cap="none">
                <a:solidFill>
                  <a:schemeClr val="lt1"/>
                </a:solidFill>
                <a:latin typeface="Rambla"/>
                <a:ea typeface="Rambla"/>
                <a:cs typeface="Rambla"/>
                <a:sym typeface="Rambla"/>
              </a:defRPr>
            </a:lvl4pPr>
            <a:lvl5pPr marL="2286000" marR="0" lvl="4" indent="-342900" algn="l" rtl="0">
              <a:spcBef>
                <a:spcPts val="350"/>
              </a:spcBef>
              <a:spcAft>
                <a:spcPts val="0"/>
              </a:spcAft>
              <a:buClr>
                <a:schemeClr val="accent2"/>
              </a:buClr>
              <a:buSzPts val="1800"/>
              <a:buFont typeface="Noto Sans Symbols"/>
              <a:buChar char="⚫"/>
              <a:defRPr sz="1800" b="0" i="0" u="none" strike="noStrike" cap="none">
                <a:solidFill>
                  <a:schemeClr val="lt1"/>
                </a:solidFill>
                <a:latin typeface="Rambla"/>
                <a:ea typeface="Rambla"/>
                <a:cs typeface="Rambla"/>
                <a:sym typeface="Rambla"/>
              </a:defRPr>
            </a:lvl5pPr>
            <a:lvl6pPr marL="2743200" marR="0" lvl="5" indent="-342900" algn="l" rtl="0">
              <a:spcBef>
                <a:spcPts val="350"/>
              </a:spcBef>
              <a:spcAft>
                <a:spcPts val="0"/>
              </a:spcAft>
              <a:buClr>
                <a:schemeClr val="accent3"/>
              </a:buClr>
              <a:buSzPts val="1800"/>
              <a:buFont typeface="Noto Sans Symbols"/>
              <a:buChar char="◾"/>
              <a:defRPr sz="1800" b="0" i="0" u="none" strike="noStrike" cap="none">
                <a:solidFill>
                  <a:schemeClr val="lt1"/>
                </a:solidFill>
                <a:latin typeface="Rambla"/>
                <a:ea typeface="Rambla"/>
                <a:cs typeface="Rambla"/>
                <a:sym typeface="Rambla"/>
              </a:defRPr>
            </a:lvl6pPr>
            <a:lvl7pPr marL="3200400" marR="0" lvl="6" indent="-330200" algn="l" rtl="0">
              <a:spcBef>
                <a:spcPts val="350"/>
              </a:spcBef>
              <a:spcAft>
                <a:spcPts val="0"/>
              </a:spcAft>
              <a:buClr>
                <a:schemeClr val="accent3"/>
              </a:buClr>
              <a:buSzPts val="1600"/>
              <a:buFont typeface="Noto Sans Symbols"/>
              <a:buChar char="◾"/>
              <a:defRPr sz="1600" b="0" i="0" u="none" strike="noStrike" cap="none">
                <a:solidFill>
                  <a:schemeClr val="lt1"/>
                </a:solidFill>
                <a:latin typeface="Rambla"/>
                <a:ea typeface="Rambla"/>
                <a:cs typeface="Rambla"/>
                <a:sym typeface="Rambla"/>
              </a:defRPr>
            </a:lvl7pPr>
            <a:lvl8pPr marL="3657600" marR="0" lvl="7" indent="-330200" algn="l" rtl="0">
              <a:spcBef>
                <a:spcPts val="350"/>
              </a:spcBef>
              <a:spcAft>
                <a:spcPts val="0"/>
              </a:spcAft>
              <a:buClr>
                <a:schemeClr val="accent3"/>
              </a:buClr>
              <a:buSzPts val="1600"/>
              <a:buFont typeface="Noto Sans Symbols"/>
              <a:buChar char="◾"/>
              <a:defRPr sz="1600" b="0" i="0" u="none" strike="noStrike" cap="none">
                <a:solidFill>
                  <a:schemeClr val="lt1"/>
                </a:solidFill>
                <a:latin typeface="Rambla"/>
                <a:ea typeface="Rambla"/>
                <a:cs typeface="Rambla"/>
                <a:sym typeface="Rambla"/>
              </a:defRPr>
            </a:lvl8pPr>
            <a:lvl9pPr marL="4114800" marR="0" lvl="8" indent="-330200" algn="l" rtl="0">
              <a:spcBef>
                <a:spcPts val="350"/>
              </a:spcBef>
              <a:spcAft>
                <a:spcPts val="0"/>
              </a:spcAft>
              <a:buClr>
                <a:schemeClr val="accent3"/>
              </a:buClr>
              <a:buSzPts val="1600"/>
              <a:buFont typeface="Noto Sans Symbols"/>
              <a:buChar char="◾"/>
              <a:defRPr sz="1600" b="0" i="0" u="none" strike="noStrike" cap="none">
                <a:solidFill>
                  <a:schemeClr val="lt1"/>
                </a:solidFill>
                <a:latin typeface="Rambla"/>
                <a:ea typeface="Rambla"/>
                <a:cs typeface="Rambla"/>
                <a:sym typeface="Rambla"/>
              </a:defRPr>
            </a:lvl9pPr>
          </a:lstStyle>
          <a:p>
            <a:endParaRPr/>
          </a:p>
        </p:txBody>
      </p:sp>
      <p:sp>
        <p:nvSpPr>
          <p:cNvPr id="56" name="Google Shape;56;p6"/>
          <p:cNvSpPr txBox="1">
            <a:spLocks noGrp="1"/>
          </p:cNvSpPr>
          <p:nvPr>
            <p:ph type="body" idx="2"/>
          </p:nvPr>
        </p:nvSpPr>
        <p:spPr>
          <a:xfrm>
            <a:off x="4648200" y="1481328"/>
            <a:ext cx="4038600" cy="4525963"/>
          </a:xfrm>
          <a:prstGeom prst="rect">
            <a:avLst/>
          </a:prstGeom>
          <a:noFill/>
          <a:ln>
            <a:noFill/>
          </a:ln>
        </p:spPr>
        <p:txBody>
          <a:bodyPr spcFirstLastPara="1" wrap="square" lIns="91425" tIns="45700" rIns="91425" bIns="45700" anchor="t" anchorCtr="0"/>
          <a:lstStyle>
            <a:lvl1pPr marL="457200" marR="0" lvl="0" indent="-349504" algn="l" rtl="0">
              <a:spcBef>
                <a:spcPts val="400"/>
              </a:spcBef>
              <a:spcAft>
                <a:spcPts val="0"/>
              </a:spcAft>
              <a:buClr>
                <a:schemeClr val="accent1"/>
              </a:buClr>
              <a:buSzPts val="1904"/>
              <a:buFont typeface="Noto Sans Symbols"/>
              <a:buChar char="▶"/>
              <a:defRPr sz="2800" b="0" i="0" u="none" strike="noStrike" cap="none">
                <a:solidFill>
                  <a:schemeClr val="lt1"/>
                </a:solidFill>
                <a:latin typeface="Rambla"/>
                <a:ea typeface="Rambla"/>
                <a:cs typeface="Rambla"/>
                <a:sym typeface="Rambla"/>
              </a:defRPr>
            </a:lvl1pPr>
            <a:lvl2pPr marL="914400" marR="0" lvl="1" indent="-381000" algn="l" rtl="0">
              <a:spcBef>
                <a:spcPts val="324"/>
              </a:spcBef>
              <a:spcAft>
                <a:spcPts val="0"/>
              </a:spcAft>
              <a:buClr>
                <a:schemeClr val="accent1"/>
              </a:buClr>
              <a:buSzPts val="2400"/>
              <a:buFont typeface="Verdana"/>
              <a:buChar char="◦"/>
              <a:defRPr sz="2400" b="0" i="0" u="none" strike="noStrike" cap="none">
                <a:solidFill>
                  <a:schemeClr val="lt1"/>
                </a:solidFill>
                <a:latin typeface="Rambla"/>
                <a:ea typeface="Rambla"/>
                <a:cs typeface="Rambla"/>
                <a:sym typeface="Rambla"/>
              </a:defRPr>
            </a:lvl2pPr>
            <a:lvl3pPr marL="1371600" marR="0" lvl="2" indent="-355600" algn="l" rtl="0">
              <a:spcBef>
                <a:spcPts val="350"/>
              </a:spcBef>
              <a:spcAft>
                <a:spcPts val="0"/>
              </a:spcAft>
              <a:buClr>
                <a:schemeClr val="accent2"/>
              </a:buClr>
              <a:buSzPts val="2000"/>
              <a:buFont typeface="Noto Sans Symbols"/>
              <a:buChar char="⚫"/>
              <a:defRPr sz="2000" b="0" i="0" u="none" strike="noStrike" cap="none">
                <a:solidFill>
                  <a:schemeClr val="lt1"/>
                </a:solidFill>
                <a:latin typeface="Rambla"/>
                <a:ea typeface="Rambla"/>
                <a:cs typeface="Rambla"/>
                <a:sym typeface="Rambla"/>
              </a:defRPr>
            </a:lvl3pPr>
            <a:lvl4pPr marL="1828800" marR="0" lvl="3" indent="-342900" algn="l" rtl="0">
              <a:spcBef>
                <a:spcPts val="350"/>
              </a:spcBef>
              <a:spcAft>
                <a:spcPts val="0"/>
              </a:spcAft>
              <a:buClr>
                <a:schemeClr val="accent2"/>
              </a:buClr>
              <a:buSzPts val="1800"/>
              <a:buFont typeface="Noto Sans Symbols"/>
              <a:buChar char="⚫"/>
              <a:defRPr sz="1800" b="0" i="0" u="none" strike="noStrike" cap="none">
                <a:solidFill>
                  <a:schemeClr val="lt1"/>
                </a:solidFill>
                <a:latin typeface="Rambla"/>
                <a:ea typeface="Rambla"/>
                <a:cs typeface="Rambla"/>
                <a:sym typeface="Rambla"/>
              </a:defRPr>
            </a:lvl4pPr>
            <a:lvl5pPr marL="2286000" marR="0" lvl="4" indent="-342900" algn="l" rtl="0">
              <a:spcBef>
                <a:spcPts val="350"/>
              </a:spcBef>
              <a:spcAft>
                <a:spcPts val="0"/>
              </a:spcAft>
              <a:buClr>
                <a:schemeClr val="accent2"/>
              </a:buClr>
              <a:buSzPts val="1800"/>
              <a:buFont typeface="Noto Sans Symbols"/>
              <a:buChar char="⚫"/>
              <a:defRPr sz="1800" b="0" i="0" u="none" strike="noStrike" cap="none">
                <a:solidFill>
                  <a:schemeClr val="lt1"/>
                </a:solidFill>
                <a:latin typeface="Rambla"/>
                <a:ea typeface="Rambla"/>
                <a:cs typeface="Rambla"/>
                <a:sym typeface="Rambla"/>
              </a:defRPr>
            </a:lvl5pPr>
            <a:lvl6pPr marL="2743200" marR="0" lvl="5" indent="-342900" algn="l" rtl="0">
              <a:spcBef>
                <a:spcPts val="350"/>
              </a:spcBef>
              <a:spcAft>
                <a:spcPts val="0"/>
              </a:spcAft>
              <a:buClr>
                <a:schemeClr val="accent3"/>
              </a:buClr>
              <a:buSzPts val="1800"/>
              <a:buFont typeface="Noto Sans Symbols"/>
              <a:buChar char="◾"/>
              <a:defRPr sz="1800" b="0" i="0" u="none" strike="noStrike" cap="none">
                <a:solidFill>
                  <a:schemeClr val="lt1"/>
                </a:solidFill>
                <a:latin typeface="Rambla"/>
                <a:ea typeface="Rambla"/>
                <a:cs typeface="Rambla"/>
                <a:sym typeface="Rambla"/>
              </a:defRPr>
            </a:lvl6pPr>
            <a:lvl7pPr marL="3200400" marR="0" lvl="6" indent="-330200" algn="l" rtl="0">
              <a:spcBef>
                <a:spcPts val="350"/>
              </a:spcBef>
              <a:spcAft>
                <a:spcPts val="0"/>
              </a:spcAft>
              <a:buClr>
                <a:schemeClr val="accent3"/>
              </a:buClr>
              <a:buSzPts val="1600"/>
              <a:buFont typeface="Noto Sans Symbols"/>
              <a:buChar char="◾"/>
              <a:defRPr sz="1600" b="0" i="0" u="none" strike="noStrike" cap="none">
                <a:solidFill>
                  <a:schemeClr val="lt1"/>
                </a:solidFill>
                <a:latin typeface="Rambla"/>
                <a:ea typeface="Rambla"/>
                <a:cs typeface="Rambla"/>
                <a:sym typeface="Rambla"/>
              </a:defRPr>
            </a:lvl7pPr>
            <a:lvl8pPr marL="3657600" marR="0" lvl="7" indent="-330200" algn="l" rtl="0">
              <a:spcBef>
                <a:spcPts val="350"/>
              </a:spcBef>
              <a:spcAft>
                <a:spcPts val="0"/>
              </a:spcAft>
              <a:buClr>
                <a:schemeClr val="accent3"/>
              </a:buClr>
              <a:buSzPts val="1600"/>
              <a:buFont typeface="Noto Sans Symbols"/>
              <a:buChar char="◾"/>
              <a:defRPr sz="1600" b="0" i="0" u="none" strike="noStrike" cap="none">
                <a:solidFill>
                  <a:schemeClr val="lt1"/>
                </a:solidFill>
                <a:latin typeface="Rambla"/>
                <a:ea typeface="Rambla"/>
                <a:cs typeface="Rambla"/>
                <a:sym typeface="Rambla"/>
              </a:defRPr>
            </a:lvl8pPr>
            <a:lvl9pPr marL="4114800" marR="0" lvl="8" indent="-330200" algn="l" rtl="0">
              <a:spcBef>
                <a:spcPts val="350"/>
              </a:spcBef>
              <a:spcAft>
                <a:spcPts val="0"/>
              </a:spcAft>
              <a:buClr>
                <a:schemeClr val="accent3"/>
              </a:buClr>
              <a:buSzPts val="1600"/>
              <a:buFont typeface="Noto Sans Symbols"/>
              <a:buChar char="◾"/>
              <a:defRPr sz="1600" b="0" i="0" u="none" strike="noStrike" cap="none">
                <a:solidFill>
                  <a:schemeClr val="lt1"/>
                </a:solidFill>
                <a:latin typeface="Rambla"/>
                <a:ea typeface="Rambla"/>
                <a:cs typeface="Rambla"/>
                <a:sym typeface="Rambla"/>
              </a:defRPr>
            </a:lvl9pPr>
          </a:lstStyle>
          <a:p>
            <a:endParaRPr/>
          </a:p>
        </p:txBody>
      </p:sp>
      <p:sp>
        <p:nvSpPr>
          <p:cNvPr id="57" name="Google Shape;57;p6"/>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000">
                <a:solidFill>
                  <a:schemeClr val="lt1"/>
                </a:solidFill>
                <a:latin typeface="Rambla"/>
                <a:ea typeface="Rambla"/>
                <a:cs typeface="Rambla"/>
                <a:sym typeface="Rambla"/>
              </a:defRPr>
            </a:lvl1pPr>
            <a:lvl2pPr marR="0" lvl="1" algn="l" rtl="0">
              <a:spcBef>
                <a:spcPts val="0"/>
              </a:spcBef>
              <a:spcAft>
                <a:spcPts val="0"/>
              </a:spcAft>
              <a:buSzPts val="1400"/>
              <a:buNone/>
              <a:defRPr sz="1800" b="0" i="0" u="none" strike="noStrike" cap="none">
                <a:solidFill>
                  <a:schemeClr val="lt1"/>
                </a:solidFill>
                <a:latin typeface="Rambla"/>
                <a:ea typeface="Rambla"/>
                <a:cs typeface="Rambla"/>
                <a:sym typeface="Rambla"/>
              </a:defRPr>
            </a:lvl2pPr>
            <a:lvl3pPr marR="0" lvl="2" algn="l" rtl="0">
              <a:spcBef>
                <a:spcPts val="0"/>
              </a:spcBef>
              <a:spcAft>
                <a:spcPts val="0"/>
              </a:spcAft>
              <a:buSzPts val="1400"/>
              <a:buNone/>
              <a:defRPr sz="1800" b="0" i="0" u="none" strike="noStrike" cap="none">
                <a:solidFill>
                  <a:schemeClr val="lt1"/>
                </a:solidFill>
                <a:latin typeface="Rambla"/>
                <a:ea typeface="Rambla"/>
                <a:cs typeface="Rambla"/>
                <a:sym typeface="Rambla"/>
              </a:defRPr>
            </a:lvl3pPr>
            <a:lvl4pPr marR="0" lvl="3" algn="l" rtl="0">
              <a:spcBef>
                <a:spcPts val="0"/>
              </a:spcBef>
              <a:spcAft>
                <a:spcPts val="0"/>
              </a:spcAft>
              <a:buSzPts val="1400"/>
              <a:buNone/>
              <a:defRPr sz="1800" b="0" i="0" u="none" strike="noStrike" cap="none">
                <a:solidFill>
                  <a:schemeClr val="lt1"/>
                </a:solidFill>
                <a:latin typeface="Rambla"/>
                <a:ea typeface="Rambla"/>
                <a:cs typeface="Rambla"/>
                <a:sym typeface="Rambla"/>
              </a:defRPr>
            </a:lvl4pPr>
            <a:lvl5pPr marR="0" lvl="4" algn="l" rtl="0">
              <a:spcBef>
                <a:spcPts val="0"/>
              </a:spcBef>
              <a:spcAft>
                <a:spcPts val="0"/>
              </a:spcAft>
              <a:buSzPts val="1400"/>
              <a:buNone/>
              <a:defRPr sz="1800" b="0" i="0" u="none" strike="noStrike" cap="none">
                <a:solidFill>
                  <a:schemeClr val="lt1"/>
                </a:solidFill>
                <a:latin typeface="Rambla"/>
                <a:ea typeface="Rambla"/>
                <a:cs typeface="Rambla"/>
                <a:sym typeface="Rambla"/>
              </a:defRPr>
            </a:lvl5pPr>
            <a:lvl6pPr marR="0" lvl="5" algn="l" rtl="0">
              <a:spcBef>
                <a:spcPts val="0"/>
              </a:spcBef>
              <a:spcAft>
                <a:spcPts val="0"/>
              </a:spcAft>
              <a:buSzPts val="1400"/>
              <a:buNone/>
              <a:defRPr sz="1800" b="0" i="0" u="none" strike="noStrike" cap="none">
                <a:solidFill>
                  <a:schemeClr val="lt1"/>
                </a:solidFill>
                <a:latin typeface="Rambla"/>
                <a:ea typeface="Rambla"/>
                <a:cs typeface="Rambla"/>
                <a:sym typeface="Rambla"/>
              </a:defRPr>
            </a:lvl6pPr>
            <a:lvl7pPr marR="0" lvl="6" algn="l" rtl="0">
              <a:spcBef>
                <a:spcPts val="0"/>
              </a:spcBef>
              <a:spcAft>
                <a:spcPts val="0"/>
              </a:spcAft>
              <a:buSzPts val="1400"/>
              <a:buNone/>
              <a:defRPr sz="1800" b="0" i="0" u="none" strike="noStrike" cap="none">
                <a:solidFill>
                  <a:schemeClr val="lt1"/>
                </a:solidFill>
                <a:latin typeface="Rambla"/>
                <a:ea typeface="Rambla"/>
                <a:cs typeface="Rambla"/>
                <a:sym typeface="Rambla"/>
              </a:defRPr>
            </a:lvl7pPr>
            <a:lvl8pPr marR="0" lvl="7" algn="l" rtl="0">
              <a:spcBef>
                <a:spcPts val="0"/>
              </a:spcBef>
              <a:spcAft>
                <a:spcPts val="0"/>
              </a:spcAft>
              <a:buSzPts val="1400"/>
              <a:buNone/>
              <a:defRPr sz="1800" b="0" i="0" u="none" strike="noStrike" cap="none">
                <a:solidFill>
                  <a:schemeClr val="lt1"/>
                </a:solidFill>
                <a:latin typeface="Rambla"/>
                <a:ea typeface="Rambla"/>
                <a:cs typeface="Rambla"/>
                <a:sym typeface="Rambla"/>
              </a:defRPr>
            </a:lvl8pPr>
            <a:lvl9pPr marR="0" lvl="8" algn="l" rtl="0">
              <a:spcBef>
                <a:spcPts val="0"/>
              </a:spcBef>
              <a:spcAft>
                <a:spcPts val="0"/>
              </a:spcAft>
              <a:buSzPts val="1400"/>
              <a:buNone/>
              <a:defRPr sz="1800" b="0" i="0" u="none" strike="noStrike" cap="none">
                <a:solidFill>
                  <a:schemeClr val="lt1"/>
                </a:solidFill>
                <a:latin typeface="Rambla"/>
                <a:ea typeface="Rambla"/>
                <a:cs typeface="Rambla"/>
                <a:sym typeface="Rambla"/>
              </a:defRPr>
            </a:lvl9pPr>
          </a:lstStyle>
          <a:p>
            <a:endParaRPr/>
          </a:p>
        </p:txBody>
      </p:sp>
      <p:sp>
        <p:nvSpPr>
          <p:cNvPr id="58" name="Google Shape;58;p6"/>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lstStyle>
            <a:lvl1pPr marR="0" lvl="0" algn="r" rtl="0">
              <a:spcBef>
                <a:spcPts val="0"/>
              </a:spcBef>
              <a:spcAft>
                <a:spcPts val="0"/>
              </a:spcAft>
              <a:buSzPts val="1400"/>
              <a:buNone/>
              <a:defRPr sz="1000">
                <a:solidFill>
                  <a:schemeClr val="lt1"/>
                </a:solidFill>
                <a:latin typeface="Rambla"/>
                <a:ea typeface="Rambla"/>
                <a:cs typeface="Rambla"/>
                <a:sym typeface="Rambla"/>
              </a:defRPr>
            </a:lvl1pPr>
            <a:lvl2pPr marR="0" lvl="1" algn="l" rtl="0">
              <a:spcBef>
                <a:spcPts val="0"/>
              </a:spcBef>
              <a:spcAft>
                <a:spcPts val="0"/>
              </a:spcAft>
              <a:buSzPts val="1400"/>
              <a:buNone/>
              <a:defRPr sz="1800" b="0" i="0" u="none" strike="noStrike" cap="none">
                <a:solidFill>
                  <a:schemeClr val="lt1"/>
                </a:solidFill>
                <a:latin typeface="Rambla"/>
                <a:ea typeface="Rambla"/>
                <a:cs typeface="Rambla"/>
                <a:sym typeface="Rambla"/>
              </a:defRPr>
            </a:lvl2pPr>
            <a:lvl3pPr marR="0" lvl="2" algn="l" rtl="0">
              <a:spcBef>
                <a:spcPts val="0"/>
              </a:spcBef>
              <a:spcAft>
                <a:spcPts val="0"/>
              </a:spcAft>
              <a:buSzPts val="1400"/>
              <a:buNone/>
              <a:defRPr sz="1800" b="0" i="0" u="none" strike="noStrike" cap="none">
                <a:solidFill>
                  <a:schemeClr val="lt1"/>
                </a:solidFill>
                <a:latin typeface="Rambla"/>
                <a:ea typeface="Rambla"/>
                <a:cs typeface="Rambla"/>
                <a:sym typeface="Rambla"/>
              </a:defRPr>
            </a:lvl3pPr>
            <a:lvl4pPr marR="0" lvl="3" algn="l" rtl="0">
              <a:spcBef>
                <a:spcPts val="0"/>
              </a:spcBef>
              <a:spcAft>
                <a:spcPts val="0"/>
              </a:spcAft>
              <a:buSzPts val="1400"/>
              <a:buNone/>
              <a:defRPr sz="1800" b="0" i="0" u="none" strike="noStrike" cap="none">
                <a:solidFill>
                  <a:schemeClr val="lt1"/>
                </a:solidFill>
                <a:latin typeface="Rambla"/>
                <a:ea typeface="Rambla"/>
                <a:cs typeface="Rambla"/>
                <a:sym typeface="Rambla"/>
              </a:defRPr>
            </a:lvl4pPr>
            <a:lvl5pPr marR="0" lvl="4" algn="l" rtl="0">
              <a:spcBef>
                <a:spcPts val="0"/>
              </a:spcBef>
              <a:spcAft>
                <a:spcPts val="0"/>
              </a:spcAft>
              <a:buSzPts val="1400"/>
              <a:buNone/>
              <a:defRPr sz="1800" b="0" i="0" u="none" strike="noStrike" cap="none">
                <a:solidFill>
                  <a:schemeClr val="lt1"/>
                </a:solidFill>
                <a:latin typeface="Rambla"/>
                <a:ea typeface="Rambla"/>
                <a:cs typeface="Rambla"/>
                <a:sym typeface="Rambla"/>
              </a:defRPr>
            </a:lvl5pPr>
            <a:lvl6pPr marR="0" lvl="5" algn="l" rtl="0">
              <a:spcBef>
                <a:spcPts val="0"/>
              </a:spcBef>
              <a:spcAft>
                <a:spcPts val="0"/>
              </a:spcAft>
              <a:buSzPts val="1400"/>
              <a:buNone/>
              <a:defRPr sz="1800" b="0" i="0" u="none" strike="noStrike" cap="none">
                <a:solidFill>
                  <a:schemeClr val="lt1"/>
                </a:solidFill>
                <a:latin typeface="Rambla"/>
                <a:ea typeface="Rambla"/>
                <a:cs typeface="Rambla"/>
                <a:sym typeface="Rambla"/>
              </a:defRPr>
            </a:lvl6pPr>
            <a:lvl7pPr marR="0" lvl="6" algn="l" rtl="0">
              <a:spcBef>
                <a:spcPts val="0"/>
              </a:spcBef>
              <a:spcAft>
                <a:spcPts val="0"/>
              </a:spcAft>
              <a:buSzPts val="1400"/>
              <a:buNone/>
              <a:defRPr sz="1800" b="0" i="0" u="none" strike="noStrike" cap="none">
                <a:solidFill>
                  <a:schemeClr val="lt1"/>
                </a:solidFill>
                <a:latin typeface="Rambla"/>
                <a:ea typeface="Rambla"/>
                <a:cs typeface="Rambla"/>
                <a:sym typeface="Rambla"/>
              </a:defRPr>
            </a:lvl7pPr>
            <a:lvl8pPr marR="0" lvl="7" algn="l" rtl="0">
              <a:spcBef>
                <a:spcPts val="0"/>
              </a:spcBef>
              <a:spcAft>
                <a:spcPts val="0"/>
              </a:spcAft>
              <a:buSzPts val="1400"/>
              <a:buNone/>
              <a:defRPr sz="1800" b="0" i="0" u="none" strike="noStrike" cap="none">
                <a:solidFill>
                  <a:schemeClr val="lt1"/>
                </a:solidFill>
                <a:latin typeface="Rambla"/>
                <a:ea typeface="Rambla"/>
                <a:cs typeface="Rambla"/>
                <a:sym typeface="Rambla"/>
              </a:defRPr>
            </a:lvl8pPr>
            <a:lvl9pPr marR="0" lvl="8" algn="l" rtl="0">
              <a:spcBef>
                <a:spcPts val="0"/>
              </a:spcBef>
              <a:spcAft>
                <a:spcPts val="0"/>
              </a:spcAft>
              <a:buSzPts val="1400"/>
              <a:buNone/>
              <a:defRPr sz="1800" b="0" i="0" u="none" strike="noStrike" cap="none">
                <a:solidFill>
                  <a:schemeClr val="lt1"/>
                </a:solidFill>
                <a:latin typeface="Rambla"/>
                <a:ea typeface="Rambla"/>
                <a:cs typeface="Rambla"/>
                <a:sym typeface="Rambla"/>
              </a:defRPr>
            </a:lvl9pPr>
          </a:lstStyle>
          <a:p>
            <a:endParaRPr/>
          </a:p>
        </p:txBody>
      </p:sp>
      <p:sp>
        <p:nvSpPr>
          <p:cNvPr id="59" name="Google Shape;59;p6"/>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a:solidFill>
                  <a:schemeClr val="lt1"/>
                </a:solidFill>
                <a:latin typeface="Rambla"/>
                <a:ea typeface="Rambla"/>
                <a:cs typeface="Rambla"/>
                <a:sym typeface="Rambla"/>
              </a:defRPr>
            </a:lvl1pPr>
            <a:lvl2pPr marL="0" marR="0" lvl="1" indent="0" algn="r" rtl="0">
              <a:spcBef>
                <a:spcPts val="0"/>
              </a:spcBef>
              <a:buNone/>
              <a:defRPr sz="1000" b="0">
                <a:solidFill>
                  <a:schemeClr val="lt1"/>
                </a:solidFill>
                <a:latin typeface="Rambla"/>
                <a:ea typeface="Rambla"/>
                <a:cs typeface="Rambla"/>
                <a:sym typeface="Rambla"/>
              </a:defRPr>
            </a:lvl2pPr>
            <a:lvl3pPr marL="0" marR="0" lvl="2" indent="0" algn="r" rtl="0">
              <a:spcBef>
                <a:spcPts val="0"/>
              </a:spcBef>
              <a:buNone/>
              <a:defRPr sz="1000" b="0">
                <a:solidFill>
                  <a:schemeClr val="lt1"/>
                </a:solidFill>
                <a:latin typeface="Rambla"/>
                <a:ea typeface="Rambla"/>
                <a:cs typeface="Rambla"/>
                <a:sym typeface="Rambla"/>
              </a:defRPr>
            </a:lvl3pPr>
            <a:lvl4pPr marL="0" marR="0" lvl="3" indent="0" algn="r" rtl="0">
              <a:spcBef>
                <a:spcPts val="0"/>
              </a:spcBef>
              <a:buNone/>
              <a:defRPr sz="1000" b="0">
                <a:solidFill>
                  <a:schemeClr val="lt1"/>
                </a:solidFill>
                <a:latin typeface="Rambla"/>
                <a:ea typeface="Rambla"/>
                <a:cs typeface="Rambla"/>
                <a:sym typeface="Rambla"/>
              </a:defRPr>
            </a:lvl4pPr>
            <a:lvl5pPr marL="0" marR="0" lvl="4" indent="0" algn="r" rtl="0">
              <a:spcBef>
                <a:spcPts val="0"/>
              </a:spcBef>
              <a:buNone/>
              <a:defRPr sz="1000" b="0">
                <a:solidFill>
                  <a:schemeClr val="lt1"/>
                </a:solidFill>
                <a:latin typeface="Rambla"/>
                <a:ea typeface="Rambla"/>
                <a:cs typeface="Rambla"/>
                <a:sym typeface="Rambla"/>
              </a:defRPr>
            </a:lvl5pPr>
            <a:lvl6pPr marL="0" marR="0" lvl="5" indent="0" algn="r" rtl="0">
              <a:spcBef>
                <a:spcPts val="0"/>
              </a:spcBef>
              <a:buNone/>
              <a:defRPr sz="1000" b="0">
                <a:solidFill>
                  <a:schemeClr val="lt1"/>
                </a:solidFill>
                <a:latin typeface="Rambla"/>
                <a:ea typeface="Rambla"/>
                <a:cs typeface="Rambla"/>
                <a:sym typeface="Rambla"/>
              </a:defRPr>
            </a:lvl6pPr>
            <a:lvl7pPr marL="0" marR="0" lvl="6" indent="0" algn="r" rtl="0">
              <a:spcBef>
                <a:spcPts val="0"/>
              </a:spcBef>
              <a:buNone/>
              <a:defRPr sz="1000" b="0">
                <a:solidFill>
                  <a:schemeClr val="lt1"/>
                </a:solidFill>
                <a:latin typeface="Rambla"/>
                <a:ea typeface="Rambla"/>
                <a:cs typeface="Rambla"/>
                <a:sym typeface="Rambla"/>
              </a:defRPr>
            </a:lvl7pPr>
            <a:lvl8pPr marL="0" marR="0" lvl="7" indent="0" algn="r" rtl="0">
              <a:spcBef>
                <a:spcPts val="0"/>
              </a:spcBef>
              <a:buNone/>
              <a:defRPr sz="1000" b="0">
                <a:solidFill>
                  <a:schemeClr val="lt1"/>
                </a:solidFill>
                <a:latin typeface="Rambla"/>
                <a:ea typeface="Rambla"/>
                <a:cs typeface="Rambla"/>
                <a:sym typeface="Rambla"/>
              </a:defRPr>
            </a:lvl8pPr>
            <a:lvl9pPr marL="0" marR="0" lvl="8" indent="0" algn="r" rtl="0">
              <a:spcBef>
                <a:spcPts val="0"/>
              </a:spcBef>
              <a:buNone/>
              <a:defRPr sz="1000" b="0">
                <a:solidFill>
                  <a:schemeClr val="lt1"/>
                </a:solidFill>
                <a:latin typeface="Rambla"/>
                <a:ea typeface="Rambla"/>
                <a:cs typeface="Rambla"/>
                <a:sym typeface="Rambla"/>
              </a:defRPr>
            </a:lvl9pPr>
          </a:lstStyle>
          <a:p>
            <a:pPr marL="0" lvl="0" indent="0" algn="r" rtl="0">
              <a:spcBef>
                <a:spcPts val="0"/>
              </a:spcBef>
              <a:spcAft>
                <a:spcPts val="0"/>
              </a:spcAft>
              <a:buNone/>
            </a:pPr>
            <a:fld id="{00000000-1234-1234-1234-123412341234}" type="slidenum">
              <a:rPr lang="en-US"/>
              <a:t>‹#›</a:t>
            </a:fld>
            <a:endParaRPr/>
          </a:p>
        </p:txBody>
      </p:sp>
      <p:sp>
        <p:nvSpPr>
          <p:cNvPr id="60" name="Google Shape;60;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2"/>
              </a:buClr>
              <a:buSzPts val="4100"/>
              <a:buFont typeface="Rambla"/>
              <a:buNone/>
              <a:defRPr sz="4100" b="1" i="0" u="none" strike="noStrike" cap="none">
                <a:solidFill>
                  <a:schemeClr val="lt2"/>
                </a:solidFill>
                <a:latin typeface="Rambla"/>
                <a:ea typeface="Rambla"/>
                <a:cs typeface="Rambla"/>
                <a:sym typeface="Rambl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gradFill>
          <a:gsLst>
            <a:gs pos="0">
              <a:srgbClr val="B1B1B1"/>
            </a:gs>
            <a:gs pos="40000">
              <a:srgbClr val="9E9E9E"/>
            </a:gs>
            <a:gs pos="100000">
              <a:schemeClr val="dk1"/>
            </a:gs>
          </a:gsLst>
          <a:path path="circle">
            <a:fillToRect l="100000" b="100000"/>
          </a:path>
          <a:tileRect t="-100000" r="-100000"/>
        </a:gradFill>
        <a:effectLst/>
      </p:bgPr>
    </p:bg>
    <p:spTree>
      <p:nvGrpSpPr>
        <p:cNvPr id="1" name="Shape 61"/>
        <p:cNvGrpSpPr/>
        <p:nvPr/>
      </p:nvGrpSpPr>
      <p:grpSpPr>
        <a:xfrm>
          <a:off x="0" y="0"/>
          <a:ext cx="0" cy="0"/>
          <a:chOff x="0" y="0"/>
          <a:chExt cx="0" cy="0"/>
        </a:xfrm>
      </p:grpSpPr>
      <p:sp>
        <p:nvSpPr>
          <p:cNvPr id="62" name="Google Shape;62;p7"/>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000">
                <a:solidFill>
                  <a:schemeClr val="lt1"/>
                </a:solidFill>
                <a:latin typeface="Rambla"/>
                <a:ea typeface="Rambla"/>
                <a:cs typeface="Rambla"/>
                <a:sym typeface="Rambla"/>
              </a:defRPr>
            </a:lvl1pPr>
            <a:lvl2pPr marR="0" lvl="1" algn="l" rtl="0">
              <a:spcBef>
                <a:spcPts val="0"/>
              </a:spcBef>
              <a:spcAft>
                <a:spcPts val="0"/>
              </a:spcAft>
              <a:buSzPts val="1400"/>
              <a:buNone/>
              <a:defRPr sz="1800" b="0" i="0" u="none" strike="noStrike" cap="none">
                <a:solidFill>
                  <a:schemeClr val="lt1"/>
                </a:solidFill>
                <a:latin typeface="Rambla"/>
                <a:ea typeface="Rambla"/>
                <a:cs typeface="Rambla"/>
                <a:sym typeface="Rambla"/>
              </a:defRPr>
            </a:lvl2pPr>
            <a:lvl3pPr marR="0" lvl="2" algn="l" rtl="0">
              <a:spcBef>
                <a:spcPts val="0"/>
              </a:spcBef>
              <a:spcAft>
                <a:spcPts val="0"/>
              </a:spcAft>
              <a:buSzPts val="1400"/>
              <a:buNone/>
              <a:defRPr sz="1800" b="0" i="0" u="none" strike="noStrike" cap="none">
                <a:solidFill>
                  <a:schemeClr val="lt1"/>
                </a:solidFill>
                <a:latin typeface="Rambla"/>
                <a:ea typeface="Rambla"/>
                <a:cs typeface="Rambla"/>
                <a:sym typeface="Rambla"/>
              </a:defRPr>
            </a:lvl3pPr>
            <a:lvl4pPr marR="0" lvl="3" algn="l" rtl="0">
              <a:spcBef>
                <a:spcPts val="0"/>
              </a:spcBef>
              <a:spcAft>
                <a:spcPts val="0"/>
              </a:spcAft>
              <a:buSzPts val="1400"/>
              <a:buNone/>
              <a:defRPr sz="1800" b="0" i="0" u="none" strike="noStrike" cap="none">
                <a:solidFill>
                  <a:schemeClr val="lt1"/>
                </a:solidFill>
                <a:latin typeface="Rambla"/>
                <a:ea typeface="Rambla"/>
                <a:cs typeface="Rambla"/>
                <a:sym typeface="Rambla"/>
              </a:defRPr>
            </a:lvl4pPr>
            <a:lvl5pPr marR="0" lvl="4" algn="l" rtl="0">
              <a:spcBef>
                <a:spcPts val="0"/>
              </a:spcBef>
              <a:spcAft>
                <a:spcPts val="0"/>
              </a:spcAft>
              <a:buSzPts val="1400"/>
              <a:buNone/>
              <a:defRPr sz="1800" b="0" i="0" u="none" strike="noStrike" cap="none">
                <a:solidFill>
                  <a:schemeClr val="lt1"/>
                </a:solidFill>
                <a:latin typeface="Rambla"/>
                <a:ea typeface="Rambla"/>
                <a:cs typeface="Rambla"/>
                <a:sym typeface="Rambla"/>
              </a:defRPr>
            </a:lvl5pPr>
            <a:lvl6pPr marR="0" lvl="5" algn="l" rtl="0">
              <a:spcBef>
                <a:spcPts val="0"/>
              </a:spcBef>
              <a:spcAft>
                <a:spcPts val="0"/>
              </a:spcAft>
              <a:buSzPts val="1400"/>
              <a:buNone/>
              <a:defRPr sz="1800" b="0" i="0" u="none" strike="noStrike" cap="none">
                <a:solidFill>
                  <a:schemeClr val="lt1"/>
                </a:solidFill>
                <a:latin typeface="Rambla"/>
                <a:ea typeface="Rambla"/>
                <a:cs typeface="Rambla"/>
                <a:sym typeface="Rambla"/>
              </a:defRPr>
            </a:lvl6pPr>
            <a:lvl7pPr marR="0" lvl="6" algn="l" rtl="0">
              <a:spcBef>
                <a:spcPts val="0"/>
              </a:spcBef>
              <a:spcAft>
                <a:spcPts val="0"/>
              </a:spcAft>
              <a:buSzPts val="1400"/>
              <a:buNone/>
              <a:defRPr sz="1800" b="0" i="0" u="none" strike="noStrike" cap="none">
                <a:solidFill>
                  <a:schemeClr val="lt1"/>
                </a:solidFill>
                <a:latin typeface="Rambla"/>
                <a:ea typeface="Rambla"/>
                <a:cs typeface="Rambla"/>
                <a:sym typeface="Rambla"/>
              </a:defRPr>
            </a:lvl7pPr>
            <a:lvl8pPr marR="0" lvl="7" algn="l" rtl="0">
              <a:spcBef>
                <a:spcPts val="0"/>
              </a:spcBef>
              <a:spcAft>
                <a:spcPts val="0"/>
              </a:spcAft>
              <a:buSzPts val="1400"/>
              <a:buNone/>
              <a:defRPr sz="1800" b="0" i="0" u="none" strike="noStrike" cap="none">
                <a:solidFill>
                  <a:schemeClr val="lt1"/>
                </a:solidFill>
                <a:latin typeface="Rambla"/>
                <a:ea typeface="Rambla"/>
                <a:cs typeface="Rambla"/>
                <a:sym typeface="Rambla"/>
              </a:defRPr>
            </a:lvl8pPr>
            <a:lvl9pPr marR="0" lvl="8" algn="l" rtl="0">
              <a:spcBef>
                <a:spcPts val="0"/>
              </a:spcBef>
              <a:spcAft>
                <a:spcPts val="0"/>
              </a:spcAft>
              <a:buSzPts val="1400"/>
              <a:buNone/>
              <a:defRPr sz="1800" b="0" i="0" u="none" strike="noStrike" cap="none">
                <a:solidFill>
                  <a:schemeClr val="lt1"/>
                </a:solidFill>
                <a:latin typeface="Rambla"/>
                <a:ea typeface="Rambla"/>
                <a:cs typeface="Rambla"/>
                <a:sym typeface="Rambla"/>
              </a:defRPr>
            </a:lvl9pPr>
          </a:lstStyle>
          <a:p>
            <a:endParaRPr/>
          </a:p>
        </p:txBody>
      </p:sp>
      <p:sp>
        <p:nvSpPr>
          <p:cNvPr id="63" name="Google Shape;63;p7"/>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lstStyle>
            <a:lvl1pPr marR="0" lvl="0" algn="r" rtl="0">
              <a:spcBef>
                <a:spcPts val="0"/>
              </a:spcBef>
              <a:spcAft>
                <a:spcPts val="0"/>
              </a:spcAft>
              <a:buSzPts val="1400"/>
              <a:buNone/>
              <a:defRPr sz="1000">
                <a:solidFill>
                  <a:schemeClr val="lt1"/>
                </a:solidFill>
                <a:latin typeface="Rambla"/>
                <a:ea typeface="Rambla"/>
                <a:cs typeface="Rambla"/>
                <a:sym typeface="Rambla"/>
              </a:defRPr>
            </a:lvl1pPr>
            <a:lvl2pPr marR="0" lvl="1" algn="l" rtl="0">
              <a:spcBef>
                <a:spcPts val="0"/>
              </a:spcBef>
              <a:spcAft>
                <a:spcPts val="0"/>
              </a:spcAft>
              <a:buSzPts val="1400"/>
              <a:buNone/>
              <a:defRPr sz="1800" b="0" i="0" u="none" strike="noStrike" cap="none">
                <a:solidFill>
                  <a:schemeClr val="lt1"/>
                </a:solidFill>
                <a:latin typeface="Rambla"/>
                <a:ea typeface="Rambla"/>
                <a:cs typeface="Rambla"/>
                <a:sym typeface="Rambla"/>
              </a:defRPr>
            </a:lvl2pPr>
            <a:lvl3pPr marR="0" lvl="2" algn="l" rtl="0">
              <a:spcBef>
                <a:spcPts val="0"/>
              </a:spcBef>
              <a:spcAft>
                <a:spcPts val="0"/>
              </a:spcAft>
              <a:buSzPts val="1400"/>
              <a:buNone/>
              <a:defRPr sz="1800" b="0" i="0" u="none" strike="noStrike" cap="none">
                <a:solidFill>
                  <a:schemeClr val="lt1"/>
                </a:solidFill>
                <a:latin typeface="Rambla"/>
                <a:ea typeface="Rambla"/>
                <a:cs typeface="Rambla"/>
                <a:sym typeface="Rambla"/>
              </a:defRPr>
            </a:lvl3pPr>
            <a:lvl4pPr marR="0" lvl="3" algn="l" rtl="0">
              <a:spcBef>
                <a:spcPts val="0"/>
              </a:spcBef>
              <a:spcAft>
                <a:spcPts val="0"/>
              </a:spcAft>
              <a:buSzPts val="1400"/>
              <a:buNone/>
              <a:defRPr sz="1800" b="0" i="0" u="none" strike="noStrike" cap="none">
                <a:solidFill>
                  <a:schemeClr val="lt1"/>
                </a:solidFill>
                <a:latin typeface="Rambla"/>
                <a:ea typeface="Rambla"/>
                <a:cs typeface="Rambla"/>
                <a:sym typeface="Rambla"/>
              </a:defRPr>
            </a:lvl4pPr>
            <a:lvl5pPr marR="0" lvl="4" algn="l" rtl="0">
              <a:spcBef>
                <a:spcPts val="0"/>
              </a:spcBef>
              <a:spcAft>
                <a:spcPts val="0"/>
              </a:spcAft>
              <a:buSzPts val="1400"/>
              <a:buNone/>
              <a:defRPr sz="1800" b="0" i="0" u="none" strike="noStrike" cap="none">
                <a:solidFill>
                  <a:schemeClr val="lt1"/>
                </a:solidFill>
                <a:latin typeface="Rambla"/>
                <a:ea typeface="Rambla"/>
                <a:cs typeface="Rambla"/>
                <a:sym typeface="Rambla"/>
              </a:defRPr>
            </a:lvl5pPr>
            <a:lvl6pPr marR="0" lvl="5" algn="l" rtl="0">
              <a:spcBef>
                <a:spcPts val="0"/>
              </a:spcBef>
              <a:spcAft>
                <a:spcPts val="0"/>
              </a:spcAft>
              <a:buSzPts val="1400"/>
              <a:buNone/>
              <a:defRPr sz="1800" b="0" i="0" u="none" strike="noStrike" cap="none">
                <a:solidFill>
                  <a:schemeClr val="lt1"/>
                </a:solidFill>
                <a:latin typeface="Rambla"/>
                <a:ea typeface="Rambla"/>
                <a:cs typeface="Rambla"/>
                <a:sym typeface="Rambla"/>
              </a:defRPr>
            </a:lvl6pPr>
            <a:lvl7pPr marR="0" lvl="6" algn="l" rtl="0">
              <a:spcBef>
                <a:spcPts val="0"/>
              </a:spcBef>
              <a:spcAft>
                <a:spcPts val="0"/>
              </a:spcAft>
              <a:buSzPts val="1400"/>
              <a:buNone/>
              <a:defRPr sz="1800" b="0" i="0" u="none" strike="noStrike" cap="none">
                <a:solidFill>
                  <a:schemeClr val="lt1"/>
                </a:solidFill>
                <a:latin typeface="Rambla"/>
                <a:ea typeface="Rambla"/>
                <a:cs typeface="Rambla"/>
                <a:sym typeface="Rambla"/>
              </a:defRPr>
            </a:lvl7pPr>
            <a:lvl8pPr marR="0" lvl="7" algn="l" rtl="0">
              <a:spcBef>
                <a:spcPts val="0"/>
              </a:spcBef>
              <a:spcAft>
                <a:spcPts val="0"/>
              </a:spcAft>
              <a:buSzPts val="1400"/>
              <a:buNone/>
              <a:defRPr sz="1800" b="0" i="0" u="none" strike="noStrike" cap="none">
                <a:solidFill>
                  <a:schemeClr val="lt1"/>
                </a:solidFill>
                <a:latin typeface="Rambla"/>
                <a:ea typeface="Rambla"/>
                <a:cs typeface="Rambla"/>
                <a:sym typeface="Rambla"/>
              </a:defRPr>
            </a:lvl8pPr>
            <a:lvl9pPr marR="0" lvl="8" algn="l" rtl="0">
              <a:spcBef>
                <a:spcPts val="0"/>
              </a:spcBef>
              <a:spcAft>
                <a:spcPts val="0"/>
              </a:spcAft>
              <a:buSzPts val="1400"/>
              <a:buNone/>
              <a:defRPr sz="1800" b="0" i="0" u="none" strike="noStrike" cap="none">
                <a:solidFill>
                  <a:schemeClr val="lt1"/>
                </a:solidFill>
                <a:latin typeface="Rambla"/>
                <a:ea typeface="Rambla"/>
                <a:cs typeface="Rambla"/>
                <a:sym typeface="Rambla"/>
              </a:defRPr>
            </a:lvl9pPr>
          </a:lstStyle>
          <a:p>
            <a:endParaRPr/>
          </a:p>
        </p:txBody>
      </p:sp>
      <p:sp>
        <p:nvSpPr>
          <p:cNvPr id="64" name="Google Shape;64;p7"/>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a:solidFill>
                  <a:schemeClr val="lt1"/>
                </a:solidFill>
                <a:latin typeface="Rambla"/>
                <a:ea typeface="Rambla"/>
                <a:cs typeface="Rambla"/>
                <a:sym typeface="Rambla"/>
              </a:defRPr>
            </a:lvl1pPr>
            <a:lvl2pPr marL="0" marR="0" lvl="1" indent="0" algn="r" rtl="0">
              <a:spcBef>
                <a:spcPts val="0"/>
              </a:spcBef>
              <a:buNone/>
              <a:defRPr sz="1000" b="0">
                <a:solidFill>
                  <a:schemeClr val="lt1"/>
                </a:solidFill>
                <a:latin typeface="Rambla"/>
                <a:ea typeface="Rambla"/>
                <a:cs typeface="Rambla"/>
                <a:sym typeface="Rambla"/>
              </a:defRPr>
            </a:lvl2pPr>
            <a:lvl3pPr marL="0" marR="0" lvl="2" indent="0" algn="r" rtl="0">
              <a:spcBef>
                <a:spcPts val="0"/>
              </a:spcBef>
              <a:buNone/>
              <a:defRPr sz="1000" b="0">
                <a:solidFill>
                  <a:schemeClr val="lt1"/>
                </a:solidFill>
                <a:latin typeface="Rambla"/>
                <a:ea typeface="Rambla"/>
                <a:cs typeface="Rambla"/>
                <a:sym typeface="Rambla"/>
              </a:defRPr>
            </a:lvl3pPr>
            <a:lvl4pPr marL="0" marR="0" lvl="3" indent="0" algn="r" rtl="0">
              <a:spcBef>
                <a:spcPts val="0"/>
              </a:spcBef>
              <a:buNone/>
              <a:defRPr sz="1000" b="0">
                <a:solidFill>
                  <a:schemeClr val="lt1"/>
                </a:solidFill>
                <a:latin typeface="Rambla"/>
                <a:ea typeface="Rambla"/>
                <a:cs typeface="Rambla"/>
                <a:sym typeface="Rambla"/>
              </a:defRPr>
            </a:lvl4pPr>
            <a:lvl5pPr marL="0" marR="0" lvl="4" indent="0" algn="r" rtl="0">
              <a:spcBef>
                <a:spcPts val="0"/>
              </a:spcBef>
              <a:buNone/>
              <a:defRPr sz="1000" b="0">
                <a:solidFill>
                  <a:schemeClr val="lt1"/>
                </a:solidFill>
                <a:latin typeface="Rambla"/>
                <a:ea typeface="Rambla"/>
                <a:cs typeface="Rambla"/>
                <a:sym typeface="Rambla"/>
              </a:defRPr>
            </a:lvl5pPr>
            <a:lvl6pPr marL="0" marR="0" lvl="5" indent="0" algn="r" rtl="0">
              <a:spcBef>
                <a:spcPts val="0"/>
              </a:spcBef>
              <a:buNone/>
              <a:defRPr sz="1000" b="0">
                <a:solidFill>
                  <a:schemeClr val="lt1"/>
                </a:solidFill>
                <a:latin typeface="Rambla"/>
                <a:ea typeface="Rambla"/>
                <a:cs typeface="Rambla"/>
                <a:sym typeface="Rambla"/>
              </a:defRPr>
            </a:lvl6pPr>
            <a:lvl7pPr marL="0" marR="0" lvl="6" indent="0" algn="r" rtl="0">
              <a:spcBef>
                <a:spcPts val="0"/>
              </a:spcBef>
              <a:buNone/>
              <a:defRPr sz="1000" b="0">
                <a:solidFill>
                  <a:schemeClr val="lt1"/>
                </a:solidFill>
                <a:latin typeface="Rambla"/>
                <a:ea typeface="Rambla"/>
                <a:cs typeface="Rambla"/>
                <a:sym typeface="Rambla"/>
              </a:defRPr>
            </a:lvl7pPr>
            <a:lvl8pPr marL="0" marR="0" lvl="7" indent="0" algn="r" rtl="0">
              <a:spcBef>
                <a:spcPts val="0"/>
              </a:spcBef>
              <a:buNone/>
              <a:defRPr sz="1000" b="0">
                <a:solidFill>
                  <a:schemeClr val="lt1"/>
                </a:solidFill>
                <a:latin typeface="Rambla"/>
                <a:ea typeface="Rambla"/>
                <a:cs typeface="Rambla"/>
                <a:sym typeface="Rambla"/>
              </a:defRPr>
            </a:lvl8pPr>
            <a:lvl9pPr marL="0" marR="0" lvl="8" indent="0" algn="r" rtl="0">
              <a:spcBef>
                <a:spcPts val="0"/>
              </a:spcBef>
              <a:buNone/>
              <a:defRPr sz="1000" b="0">
                <a:solidFill>
                  <a:schemeClr val="lt1"/>
                </a:solidFill>
                <a:latin typeface="Rambla"/>
                <a:ea typeface="Rambla"/>
                <a:cs typeface="Rambla"/>
                <a:sym typeface="Rambla"/>
              </a:defRPr>
            </a:lvl9pPr>
          </a:lstStyle>
          <a:p>
            <a:pPr marL="0" lvl="0" indent="0" algn="r" rtl="0">
              <a:spcBef>
                <a:spcPts val="0"/>
              </a:spcBef>
              <a:spcAft>
                <a:spcPts val="0"/>
              </a:spcAft>
              <a:buNone/>
            </a:pPr>
            <a:fld id="{00000000-1234-1234-1234-123412341234}" type="slidenum">
              <a:rPr lang="en-US"/>
              <a:t>‹#›</a:t>
            </a:fld>
            <a:endParaRPr/>
          </a:p>
        </p:txBody>
      </p:sp>
      <p:sp>
        <p:nvSpPr>
          <p:cNvPr id="65" name="Google Shape;65;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2"/>
              </a:buClr>
              <a:buSzPts val="4100"/>
              <a:buFont typeface="Rambla"/>
              <a:buNone/>
              <a:defRPr sz="4100" b="1" i="0" u="none" strike="noStrike" cap="none">
                <a:solidFill>
                  <a:schemeClr val="lt2"/>
                </a:solidFill>
                <a:latin typeface="Rambla"/>
                <a:ea typeface="Rambla"/>
                <a:cs typeface="Rambla"/>
                <a:sym typeface="Rambl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8"/>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000">
                <a:solidFill>
                  <a:schemeClr val="dk1"/>
                </a:solidFill>
                <a:latin typeface="Rambla"/>
                <a:ea typeface="Rambla"/>
                <a:cs typeface="Rambla"/>
                <a:sym typeface="Rambla"/>
              </a:defRPr>
            </a:lvl1pPr>
            <a:lvl2pPr marR="0" lvl="1" algn="l" rtl="0">
              <a:spcBef>
                <a:spcPts val="0"/>
              </a:spcBef>
              <a:spcAft>
                <a:spcPts val="0"/>
              </a:spcAft>
              <a:buSzPts val="1400"/>
              <a:buNone/>
              <a:defRPr sz="1800" b="0" i="0" u="none" strike="noStrike" cap="none">
                <a:solidFill>
                  <a:schemeClr val="dk1"/>
                </a:solidFill>
                <a:latin typeface="Rambla"/>
                <a:ea typeface="Rambla"/>
                <a:cs typeface="Rambla"/>
                <a:sym typeface="Rambla"/>
              </a:defRPr>
            </a:lvl2pPr>
            <a:lvl3pPr marR="0" lvl="2" algn="l" rtl="0">
              <a:spcBef>
                <a:spcPts val="0"/>
              </a:spcBef>
              <a:spcAft>
                <a:spcPts val="0"/>
              </a:spcAft>
              <a:buSzPts val="1400"/>
              <a:buNone/>
              <a:defRPr sz="1800" b="0" i="0" u="none" strike="noStrike" cap="none">
                <a:solidFill>
                  <a:schemeClr val="dk1"/>
                </a:solidFill>
                <a:latin typeface="Rambla"/>
                <a:ea typeface="Rambla"/>
                <a:cs typeface="Rambla"/>
                <a:sym typeface="Rambla"/>
              </a:defRPr>
            </a:lvl3pPr>
            <a:lvl4pPr marR="0" lvl="3" algn="l" rtl="0">
              <a:spcBef>
                <a:spcPts val="0"/>
              </a:spcBef>
              <a:spcAft>
                <a:spcPts val="0"/>
              </a:spcAft>
              <a:buSzPts val="1400"/>
              <a:buNone/>
              <a:defRPr sz="1800" b="0" i="0" u="none" strike="noStrike" cap="none">
                <a:solidFill>
                  <a:schemeClr val="dk1"/>
                </a:solidFill>
                <a:latin typeface="Rambla"/>
                <a:ea typeface="Rambla"/>
                <a:cs typeface="Rambla"/>
                <a:sym typeface="Rambla"/>
              </a:defRPr>
            </a:lvl4pPr>
            <a:lvl5pPr marR="0" lvl="4" algn="l" rtl="0">
              <a:spcBef>
                <a:spcPts val="0"/>
              </a:spcBef>
              <a:spcAft>
                <a:spcPts val="0"/>
              </a:spcAft>
              <a:buSzPts val="1400"/>
              <a:buNone/>
              <a:defRPr sz="1800" b="0" i="0" u="none" strike="noStrike" cap="none">
                <a:solidFill>
                  <a:schemeClr val="dk1"/>
                </a:solidFill>
                <a:latin typeface="Rambla"/>
                <a:ea typeface="Rambla"/>
                <a:cs typeface="Rambla"/>
                <a:sym typeface="Rambla"/>
              </a:defRPr>
            </a:lvl5pPr>
            <a:lvl6pPr marR="0" lvl="5" algn="l" rtl="0">
              <a:spcBef>
                <a:spcPts val="0"/>
              </a:spcBef>
              <a:spcAft>
                <a:spcPts val="0"/>
              </a:spcAft>
              <a:buSzPts val="1400"/>
              <a:buNone/>
              <a:defRPr sz="1800" b="0" i="0" u="none" strike="noStrike" cap="none">
                <a:solidFill>
                  <a:schemeClr val="dk1"/>
                </a:solidFill>
                <a:latin typeface="Rambla"/>
                <a:ea typeface="Rambla"/>
                <a:cs typeface="Rambla"/>
                <a:sym typeface="Rambla"/>
              </a:defRPr>
            </a:lvl6pPr>
            <a:lvl7pPr marR="0" lvl="6" algn="l" rtl="0">
              <a:spcBef>
                <a:spcPts val="0"/>
              </a:spcBef>
              <a:spcAft>
                <a:spcPts val="0"/>
              </a:spcAft>
              <a:buSzPts val="1400"/>
              <a:buNone/>
              <a:defRPr sz="1800" b="0" i="0" u="none" strike="noStrike" cap="none">
                <a:solidFill>
                  <a:schemeClr val="dk1"/>
                </a:solidFill>
                <a:latin typeface="Rambla"/>
                <a:ea typeface="Rambla"/>
                <a:cs typeface="Rambla"/>
                <a:sym typeface="Rambla"/>
              </a:defRPr>
            </a:lvl7pPr>
            <a:lvl8pPr marR="0" lvl="7" algn="l" rtl="0">
              <a:spcBef>
                <a:spcPts val="0"/>
              </a:spcBef>
              <a:spcAft>
                <a:spcPts val="0"/>
              </a:spcAft>
              <a:buSzPts val="1400"/>
              <a:buNone/>
              <a:defRPr sz="1800" b="0" i="0" u="none" strike="noStrike" cap="none">
                <a:solidFill>
                  <a:schemeClr val="dk1"/>
                </a:solidFill>
                <a:latin typeface="Rambla"/>
                <a:ea typeface="Rambla"/>
                <a:cs typeface="Rambla"/>
                <a:sym typeface="Rambla"/>
              </a:defRPr>
            </a:lvl8pPr>
            <a:lvl9pPr marR="0" lvl="8" algn="l" rtl="0">
              <a:spcBef>
                <a:spcPts val="0"/>
              </a:spcBef>
              <a:spcAft>
                <a:spcPts val="0"/>
              </a:spcAft>
              <a:buSzPts val="1400"/>
              <a:buNone/>
              <a:defRPr sz="1800" b="0" i="0" u="none" strike="noStrike" cap="none">
                <a:solidFill>
                  <a:schemeClr val="dk1"/>
                </a:solidFill>
                <a:latin typeface="Rambla"/>
                <a:ea typeface="Rambla"/>
                <a:cs typeface="Rambla"/>
                <a:sym typeface="Rambla"/>
              </a:defRPr>
            </a:lvl9pPr>
          </a:lstStyle>
          <a:p>
            <a:endParaRPr/>
          </a:p>
        </p:txBody>
      </p:sp>
      <p:sp>
        <p:nvSpPr>
          <p:cNvPr id="68" name="Google Shape;68;p8"/>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lstStyle>
            <a:lvl1pPr marR="0" lvl="0" algn="r" rtl="0">
              <a:spcBef>
                <a:spcPts val="0"/>
              </a:spcBef>
              <a:spcAft>
                <a:spcPts val="0"/>
              </a:spcAft>
              <a:buSzPts val="1400"/>
              <a:buNone/>
              <a:defRPr sz="1000">
                <a:solidFill>
                  <a:schemeClr val="dk1"/>
                </a:solidFill>
                <a:latin typeface="Rambla"/>
                <a:ea typeface="Rambla"/>
                <a:cs typeface="Rambla"/>
                <a:sym typeface="Rambla"/>
              </a:defRPr>
            </a:lvl1pPr>
            <a:lvl2pPr marR="0" lvl="1" algn="l" rtl="0">
              <a:spcBef>
                <a:spcPts val="0"/>
              </a:spcBef>
              <a:spcAft>
                <a:spcPts val="0"/>
              </a:spcAft>
              <a:buSzPts val="1400"/>
              <a:buNone/>
              <a:defRPr sz="1800" b="0" i="0" u="none" strike="noStrike" cap="none">
                <a:solidFill>
                  <a:schemeClr val="dk1"/>
                </a:solidFill>
                <a:latin typeface="Rambla"/>
                <a:ea typeface="Rambla"/>
                <a:cs typeface="Rambla"/>
                <a:sym typeface="Rambla"/>
              </a:defRPr>
            </a:lvl2pPr>
            <a:lvl3pPr marR="0" lvl="2" algn="l" rtl="0">
              <a:spcBef>
                <a:spcPts val="0"/>
              </a:spcBef>
              <a:spcAft>
                <a:spcPts val="0"/>
              </a:spcAft>
              <a:buSzPts val="1400"/>
              <a:buNone/>
              <a:defRPr sz="1800" b="0" i="0" u="none" strike="noStrike" cap="none">
                <a:solidFill>
                  <a:schemeClr val="dk1"/>
                </a:solidFill>
                <a:latin typeface="Rambla"/>
                <a:ea typeface="Rambla"/>
                <a:cs typeface="Rambla"/>
                <a:sym typeface="Rambla"/>
              </a:defRPr>
            </a:lvl3pPr>
            <a:lvl4pPr marR="0" lvl="3" algn="l" rtl="0">
              <a:spcBef>
                <a:spcPts val="0"/>
              </a:spcBef>
              <a:spcAft>
                <a:spcPts val="0"/>
              </a:spcAft>
              <a:buSzPts val="1400"/>
              <a:buNone/>
              <a:defRPr sz="1800" b="0" i="0" u="none" strike="noStrike" cap="none">
                <a:solidFill>
                  <a:schemeClr val="dk1"/>
                </a:solidFill>
                <a:latin typeface="Rambla"/>
                <a:ea typeface="Rambla"/>
                <a:cs typeface="Rambla"/>
                <a:sym typeface="Rambla"/>
              </a:defRPr>
            </a:lvl4pPr>
            <a:lvl5pPr marR="0" lvl="4" algn="l" rtl="0">
              <a:spcBef>
                <a:spcPts val="0"/>
              </a:spcBef>
              <a:spcAft>
                <a:spcPts val="0"/>
              </a:spcAft>
              <a:buSzPts val="1400"/>
              <a:buNone/>
              <a:defRPr sz="1800" b="0" i="0" u="none" strike="noStrike" cap="none">
                <a:solidFill>
                  <a:schemeClr val="dk1"/>
                </a:solidFill>
                <a:latin typeface="Rambla"/>
                <a:ea typeface="Rambla"/>
                <a:cs typeface="Rambla"/>
                <a:sym typeface="Rambla"/>
              </a:defRPr>
            </a:lvl5pPr>
            <a:lvl6pPr marR="0" lvl="5" algn="l" rtl="0">
              <a:spcBef>
                <a:spcPts val="0"/>
              </a:spcBef>
              <a:spcAft>
                <a:spcPts val="0"/>
              </a:spcAft>
              <a:buSzPts val="1400"/>
              <a:buNone/>
              <a:defRPr sz="1800" b="0" i="0" u="none" strike="noStrike" cap="none">
                <a:solidFill>
                  <a:schemeClr val="dk1"/>
                </a:solidFill>
                <a:latin typeface="Rambla"/>
                <a:ea typeface="Rambla"/>
                <a:cs typeface="Rambla"/>
                <a:sym typeface="Rambla"/>
              </a:defRPr>
            </a:lvl6pPr>
            <a:lvl7pPr marR="0" lvl="6" algn="l" rtl="0">
              <a:spcBef>
                <a:spcPts val="0"/>
              </a:spcBef>
              <a:spcAft>
                <a:spcPts val="0"/>
              </a:spcAft>
              <a:buSzPts val="1400"/>
              <a:buNone/>
              <a:defRPr sz="1800" b="0" i="0" u="none" strike="noStrike" cap="none">
                <a:solidFill>
                  <a:schemeClr val="dk1"/>
                </a:solidFill>
                <a:latin typeface="Rambla"/>
                <a:ea typeface="Rambla"/>
                <a:cs typeface="Rambla"/>
                <a:sym typeface="Rambla"/>
              </a:defRPr>
            </a:lvl7pPr>
            <a:lvl8pPr marR="0" lvl="7" algn="l" rtl="0">
              <a:spcBef>
                <a:spcPts val="0"/>
              </a:spcBef>
              <a:spcAft>
                <a:spcPts val="0"/>
              </a:spcAft>
              <a:buSzPts val="1400"/>
              <a:buNone/>
              <a:defRPr sz="1800" b="0" i="0" u="none" strike="noStrike" cap="none">
                <a:solidFill>
                  <a:schemeClr val="dk1"/>
                </a:solidFill>
                <a:latin typeface="Rambla"/>
                <a:ea typeface="Rambla"/>
                <a:cs typeface="Rambla"/>
                <a:sym typeface="Rambla"/>
              </a:defRPr>
            </a:lvl8pPr>
            <a:lvl9pPr marR="0" lvl="8" algn="l" rtl="0">
              <a:spcBef>
                <a:spcPts val="0"/>
              </a:spcBef>
              <a:spcAft>
                <a:spcPts val="0"/>
              </a:spcAft>
              <a:buSzPts val="1400"/>
              <a:buNone/>
              <a:defRPr sz="1800" b="0" i="0" u="none" strike="noStrike" cap="none">
                <a:solidFill>
                  <a:schemeClr val="dk1"/>
                </a:solidFill>
                <a:latin typeface="Rambla"/>
                <a:ea typeface="Rambla"/>
                <a:cs typeface="Rambla"/>
                <a:sym typeface="Rambla"/>
              </a:defRPr>
            </a:lvl9pPr>
          </a:lstStyle>
          <a:p>
            <a:endParaRPr/>
          </a:p>
        </p:txBody>
      </p:sp>
      <p:sp>
        <p:nvSpPr>
          <p:cNvPr id="69" name="Google Shape;69;p8"/>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a:solidFill>
                  <a:schemeClr val="dk1"/>
                </a:solidFill>
                <a:latin typeface="Rambla"/>
                <a:ea typeface="Rambla"/>
                <a:cs typeface="Rambla"/>
                <a:sym typeface="Rambla"/>
              </a:defRPr>
            </a:lvl1pPr>
            <a:lvl2pPr marL="0" marR="0" lvl="1" indent="0" algn="r" rtl="0">
              <a:spcBef>
                <a:spcPts val="0"/>
              </a:spcBef>
              <a:buNone/>
              <a:defRPr sz="1000" b="0">
                <a:solidFill>
                  <a:schemeClr val="dk1"/>
                </a:solidFill>
                <a:latin typeface="Rambla"/>
                <a:ea typeface="Rambla"/>
                <a:cs typeface="Rambla"/>
                <a:sym typeface="Rambla"/>
              </a:defRPr>
            </a:lvl2pPr>
            <a:lvl3pPr marL="0" marR="0" lvl="2" indent="0" algn="r" rtl="0">
              <a:spcBef>
                <a:spcPts val="0"/>
              </a:spcBef>
              <a:buNone/>
              <a:defRPr sz="1000" b="0">
                <a:solidFill>
                  <a:schemeClr val="dk1"/>
                </a:solidFill>
                <a:latin typeface="Rambla"/>
                <a:ea typeface="Rambla"/>
                <a:cs typeface="Rambla"/>
                <a:sym typeface="Rambla"/>
              </a:defRPr>
            </a:lvl3pPr>
            <a:lvl4pPr marL="0" marR="0" lvl="3" indent="0" algn="r" rtl="0">
              <a:spcBef>
                <a:spcPts val="0"/>
              </a:spcBef>
              <a:buNone/>
              <a:defRPr sz="1000" b="0">
                <a:solidFill>
                  <a:schemeClr val="dk1"/>
                </a:solidFill>
                <a:latin typeface="Rambla"/>
                <a:ea typeface="Rambla"/>
                <a:cs typeface="Rambla"/>
                <a:sym typeface="Rambla"/>
              </a:defRPr>
            </a:lvl4pPr>
            <a:lvl5pPr marL="0" marR="0" lvl="4" indent="0" algn="r" rtl="0">
              <a:spcBef>
                <a:spcPts val="0"/>
              </a:spcBef>
              <a:buNone/>
              <a:defRPr sz="1000" b="0">
                <a:solidFill>
                  <a:schemeClr val="dk1"/>
                </a:solidFill>
                <a:latin typeface="Rambla"/>
                <a:ea typeface="Rambla"/>
                <a:cs typeface="Rambla"/>
                <a:sym typeface="Rambla"/>
              </a:defRPr>
            </a:lvl5pPr>
            <a:lvl6pPr marL="0" marR="0" lvl="5" indent="0" algn="r" rtl="0">
              <a:spcBef>
                <a:spcPts val="0"/>
              </a:spcBef>
              <a:buNone/>
              <a:defRPr sz="1000" b="0">
                <a:solidFill>
                  <a:schemeClr val="dk1"/>
                </a:solidFill>
                <a:latin typeface="Rambla"/>
                <a:ea typeface="Rambla"/>
                <a:cs typeface="Rambla"/>
                <a:sym typeface="Rambla"/>
              </a:defRPr>
            </a:lvl6pPr>
            <a:lvl7pPr marL="0" marR="0" lvl="6" indent="0" algn="r" rtl="0">
              <a:spcBef>
                <a:spcPts val="0"/>
              </a:spcBef>
              <a:buNone/>
              <a:defRPr sz="1000" b="0">
                <a:solidFill>
                  <a:schemeClr val="dk1"/>
                </a:solidFill>
                <a:latin typeface="Rambla"/>
                <a:ea typeface="Rambla"/>
                <a:cs typeface="Rambla"/>
                <a:sym typeface="Rambla"/>
              </a:defRPr>
            </a:lvl7pPr>
            <a:lvl8pPr marL="0" marR="0" lvl="7" indent="0" algn="r" rtl="0">
              <a:spcBef>
                <a:spcPts val="0"/>
              </a:spcBef>
              <a:buNone/>
              <a:defRPr sz="1000" b="0">
                <a:solidFill>
                  <a:schemeClr val="dk1"/>
                </a:solidFill>
                <a:latin typeface="Rambla"/>
                <a:ea typeface="Rambla"/>
                <a:cs typeface="Rambla"/>
                <a:sym typeface="Rambla"/>
              </a:defRPr>
            </a:lvl8pPr>
            <a:lvl9pPr marL="0" marR="0" lvl="8" indent="0" algn="r" rtl="0">
              <a:spcBef>
                <a:spcPts val="0"/>
              </a:spcBef>
              <a:buNone/>
              <a:defRPr sz="1000" b="0">
                <a:solidFill>
                  <a:schemeClr val="dk1"/>
                </a:solidFill>
                <a:latin typeface="Rambla"/>
                <a:ea typeface="Rambla"/>
                <a:cs typeface="Rambla"/>
                <a:sym typeface="Rambl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bg>
      <p:bgPr>
        <a:blipFill rotWithShape="1">
          <a:blip r:embed="rId2">
            <a:alphaModFix/>
          </a:blip>
          <a:tile tx="0" ty="0" sx="50000" sy="50000" flip="none" algn="tl"/>
        </a:blipFill>
        <a:effectLst/>
      </p:bgPr>
    </p:bg>
    <p:spTree>
      <p:nvGrpSpPr>
        <p:cNvPr id="1" name="Shape 70"/>
        <p:cNvGrpSpPr/>
        <p:nvPr/>
      </p:nvGrpSpPr>
      <p:grpSpPr>
        <a:xfrm>
          <a:off x="0" y="0"/>
          <a:ext cx="0" cy="0"/>
          <a:chOff x="0" y="0"/>
          <a:chExt cx="0" cy="0"/>
        </a:xfrm>
      </p:grpSpPr>
      <p:sp>
        <p:nvSpPr>
          <p:cNvPr id="71" name="Google Shape;71;p9"/>
          <p:cNvSpPr txBox="1">
            <a:spLocks noGrp="1"/>
          </p:cNvSpPr>
          <p:nvPr>
            <p:ph type="title"/>
          </p:nvPr>
        </p:nvSpPr>
        <p:spPr>
          <a:xfrm>
            <a:off x="914400" y="4876800"/>
            <a:ext cx="7481776"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Clr>
                <a:schemeClr val="accent1"/>
              </a:buClr>
              <a:buSzPts val="2500"/>
              <a:buFont typeface="Rambla"/>
              <a:buNone/>
              <a:defRPr sz="2500" b="0" i="0" u="none" strike="noStrike" cap="none">
                <a:solidFill>
                  <a:schemeClr val="accent1"/>
                </a:solidFill>
                <a:latin typeface="Rambla"/>
                <a:ea typeface="Rambla"/>
                <a:cs typeface="Rambla"/>
                <a:sym typeface="Rambl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2" name="Google Shape;72;p9"/>
          <p:cNvSpPr txBox="1">
            <a:spLocks noGrp="1"/>
          </p:cNvSpPr>
          <p:nvPr>
            <p:ph type="body" idx="1"/>
          </p:nvPr>
        </p:nvSpPr>
        <p:spPr>
          <a:xfrm>
            <a:off x="4419600" y="5355102"/>
            <a:ext cx="3974592" cy="914400"/>
          </a:xfrm>
          <a:prstGeom prst="rect">
            <a:avLst/>
          </a:prstGeom>
          <a:noFill/>
          <a:ln>
            <a:noFill/>
          </a:ln>
        </p:spPr>
        <p:txBody>
          <a:bodyPr spcFirstLastPara="1" wrap="square" lIns="91425" tIns="45700" rIns="91425" bIns="45700" anchor="t" anchorCtr="0"/>
          <a:lstStyle>
            <a:lvl1pPr marL="457200" marR="0" lvl="0" indent="-228600" algn="r" rtl="0">
              <a:spcBef>
                <a:spcPts val="400"/>
              </a:spcBef>
              <a:spcAft>
                <a:spcPts val="0"/>
              </a:spcAft>
              <a:buClr>
                <a:schemeClr val="accent1"/>
              </a:buClr>
              <a:buSzPts val="1088"/>
              <a:buFont typeface="Noto Sans Symbols"/>
              <a:buNone/>
              <a:defRPr sz="1600" b="0" i="0" u="none" strike="noStrike" cap="none">
                <a:solidFill>
                  <a:schemeClr val="dk1"/>
                </a:solidFill>
                <a:latin typeface="Rambla"/>
                <a:ea typeface="Rambla"/>
                <a:cs typeface="Rambla"/>
                <a:sym typeface="Rambla"/>
              </a:defRPr>
            </a:lvl1pPr>
            <a:lvl2pPr marL="914400" marR="0" lvl="1" indent="-228600" algn="l" rtl="0">
              <a:spcBef>
                <a:spcPts val="324"/>
              </a:spcBef>
              <a:spcAft>
                <a:spcPts val="0"/>
              </a:spcAft>
              <a:buClr>
                <a:schemeClr val="accent1"/>
              </a:buClr>
              <a:buSzPts val="1200"/>
              <a:buFont typeface="Verdana"/>
              <a:buNone/>
              <a:defRPr sz="1200" b="0" i="0" u="none" strike="noStrike" cap="none">
                <a:solidFill>
                  <a:schemeClr val="dk1"/>
                </a:solidFill>
                <a:latin typeface="Rambla"/>
                <a:ea typeface="Rambla"/>
                <a:cs typeface="Rambla"/>
                <a:sym typeface="Rambla"/>
              </a:defRPr>
            </a:lvl2pPr>
            <a:lvl3pPr marL="1371600" marR="0" lvl="2" indent="-228600" algn="l" rtl="0">
              <a:spcBef>
                <a:spcPts val="350"/>
              </a:spcBef>
              <a:spcAft>
                <a:spcPts val="0"/>
              </a:spcAft>
              <a:buClr>
                <a:schemeClr val="accent2"/>
              </a:buClr>
              <a:buSzPts val="1000"/>
              <a:buFont typeface="Noto Sans Symbols"/>
              <a:buNone/>
              <a:defRPr sz="1000" b="0" i="0" u="none" strike="noStrike" cap="none">
                <a:solidFill>
                  <a:schemeClr val="dk1"/>
                </a:solidFill>
                <a:latin typeface="Rambla"/>
                <a:ea typeface="Rambla"/>
                <a:cs typeface="Rambla"/>
                <a:sym typeface="Rambla"/>
              </a:defRPr>
            </a:lvl3pPr>
            <a:lvl4pPr marL="1828800" marR="0" lvl="3" indent="-228600" algn="l" rtl="0">
              <a:spcBef>
                <a:spcPts val="350"/>
              </a:spcBef>
              <a:spcAft>
                <a:spcPts val="0"/>
              </a:spcAft>
              <a:buClr>
                <a:schemeClr val="accent2"/>
              </a:buClr>
              <a:buSzPts val="900"/>
              <a:buFont typeface="Noto Sans Symbols"/>
              <a:buNone/>
              <a:defRPr sz="900" b="0" i="0" u="none" strike="noStrike" cap="none">
                <a:solidFill>
                  <a:schemeClr val="dk1"/>
                </a:solidFill>
                <a:latin typeface="Rambla"/>
                <a:ea typeface="Rambla"/>
                <a:cs typeface="Rambla"/>
                <a:sym typeface="Rambla"/>
              </a:defRPr>
            </a:lvl4pPr>
            <a:lvl5pPr marL="2286000" marR="0" lvl="4" indent="-228600" algn="l" rtl="0">
              <a:spcBef>
                <a:spcPts val="350"/>
              </a:spcBef>
              <a:spcAft>
                <a:spcPts val="0"/>
              </a:spcAft>
              <a:buClr>
                <a:schemeClr val="accent2"/>
              </a:buClr>
              <a:buSzPts val="900"/>
              <a:buFont typeface="Noto Sans Symbols"/>
              <a:buNone/>
              <a:defRPr sz="900" b="0" i="0" u="none" strike="noStrike" cap="none">
                <a:solidFill>
                  <a:schemeClr val="dk1"/>
                </a:solidFill>
                <a:latin typeface="Rambla"/>
                <a:ea typeface="Rambla"/>
                <a:cs typeface="Rambla"/>
                <a:sym typeface="Rambla"/>
              </a:defRPr>
            </a:lvl5pPr>
            <a:lvl6pPr marL="2743200" marR="0" lvl="5" indent="-342900" algn="l" rtl="0">
              <a:spcBef>
                <a:spcPts val="350"/>
              </a:spcBef>
              <a:spcAft>
                <a:spcPts val="0"/>
              </a:spcAft>
              <a:buClr>
                <a:schemeClr val="accent3"/>
              </a:buClr>
              <a:buSzPts val="1800"/>
              <a:buFont typeface="Noto Sans Symbols"/>
              <a:buChar char="◾"/>
              <a:defRPr sz="1800" b="0" i="0" u="none" strike="noStrike" cap="none">
                <a:solidFill>
                  <a:schemeClr val="dk1"/>
                </a:solidFill>
                <a:latin typeface="Rambla"/>
                <a:ea typeface="Rambla"/>
                <a:cs typeface="Rambla"/>
                <a:sym typeface="Rambla"/>
              </a:defRPr>
            </a:lvl6pPr>
            <a:lvl7pPr marL="3200400" marR="0" lvl="6"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7pPr>
            <a:lvl8pPr marL="3657600" marR="0" lvl="7"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8pPr>
            <a:lvl9pPr marL="4114800" marR="0" lvl="8"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73" name="Google Shape;73;p9"/>
          <p:cNvSpPr txBox="1">
            <a:spLocks noGrp="1"/>
          </p:cNvSpPr>
          <p:nvPr>
            <p:ph type="body" idx="2"/>
          </p:nvPr>
        </p:nvSpPr>
        <p:spPr>
          <a:xfrm>
            <a:off x="914400" y="274320"/>
            <a:ext cx="7479792" cy="4572000"/>
          </a:xfrm>
          <a:prstGeom prst="rect">
            <a:avLst/>
          </a:prstGeom>
          <a:noFill/>
          <a:ln>
            <a:noFill/>
          </a:ln>
        </p:spPr>
        <p:txBody>
          <a:bodyPr spcFirstLastPara="1" wrap="square" lIns="91425" tIns="45700" rIns="91425" bIns="45700" anchor="t" anchorCtr="0"/>
          <a:lstStyle>
            <a:lvl1pPr marL="457200" marR="0" lvl="0" indent="-366776" algn="l" rtl="0">
              <a:spcBef>
                <a:spcPts val="400"/>
              </a:spcBef>
              <a:spcAft>
                <a:spcPts val="0"/>
              </a:spcAft>
              <a:buClr>
                <a:schemeClr val="accent1"/>
              </a:buClr>
              <a:buSzPts val="2176"/>
              <a:buFont typeface="Noto Sans Symbols"/>
              <a:buChar char="▶"/>
              <a:defRPr sz="3200" b="0" i="0" u="none" strike="noStrike" cap="none">
                <a:solidFill>
                  <a:schemeClr val="dk1"/>
                </a:solidFill>
                <a:latin typeface="Rambla"/>
                <a:ea typeface="Rambla"/>
                <a:cs typeface="Rambla"/>
                <a:sym typeface="Rambla"/>
              </a:defRPr>
            </a:lvl1pPr>
            <a:lvl2pPr marL="914400" marR="0" lvl="1" indent="-406400" algn="l" rtl="0">
              <a:spcBef>
                <a:spcPts val="324"/>
              </a:spcBef>
              <a:spcAft>
                <a:spcPts val="0"/>
              </a:spcAft>
              <a:buClr>
                <a:schemeClr val="accent1"/>
              </a:buClr>
              <a:buSzPts val="2800"/>
              <a:buFont typeface="Verdana"/>
              <a:buChar char="◦"/>
              <a:defRPr sz="2800" b="0" i="0" u="none" strike="noStrike" cap="none">
                <a:solidFill>
                  <a:schemeClr val="dk1"/>
                </a:solidFill>
                <a:latin typeface="Rambla"/>
                <a:ea typeface="Rambla"/>
                <a:cs typeface="Rambla"/>
                <a:sym typeface="Rambla"/>
              </a:defRPr>
            </a:lvl2pPr>
            <a:lvl3pPr marL="1371600" marR="0" lvl="2" indent="-381000" algn="l" rtl="0">
              <a:spcBef>
                <a:spcPts val="350"/>
              </a:spcBef>
              <a:spcAft>
                <a:spcPts val="0"/>
              </a:spcAft>
              <a:buClr>
                <a:schemeClr val="accent2"/>
              </a:buClr>
              <a:buSzPts val="2400"/>
              <a:buFont typeface="Noto Sans Symbols"/>
              <a:buChar char="⚫"/>
              <a:defRPr sz="2400" b="0" i="0" u="none" strike="noStrike" cap="none">
                <a:solidFill>
                  <a:schemeClr val="dk1"/>
                </a:solidFill>
                <a:latin typeface="Rambla"/>
                <a:ea typeface="Rambla"/>
                <a:cs typeface="Rambla"/>
                <a:sym typeface="Rambla"/>
              </a:defRPr>
            </a:lvl3pPr>
            <a:lvl4pPr marL="1828800" marR="0" lvl="3" indent="-355600" algn="l" rtl="0">
              <a:spcBef>
                <a:spcPts val="350"/>
              </a:spcBef>
              <a:spcAft>
                <a:spcPts val="0"/>
              </a:spcAft>
              <a:buClr>
                <a:schemeClr val="accent2"/>
              </a:buClr>
              <a:buSzPts val="2000"/>
              <a:buFont typeface="Noto Sans Symbols"/>
              <a:buChar char="⚫"/>
              <a:defRPr sz="2000" b="0" i="0" u="none" strike="noStrike" cap="none">
                <a:solidFill>
                  <a:schemeClr val="dk1"/>
                </a:solidFill>
                <a:latin typeface="Rambla"/>
                <a:ea typeface="Rambla"/>
                <a:cs typeface="Rambla"/>
                <a:sym typeface="Rambla"/>
              </a:defRPr>
            </a:lvl4pPr>
            <a:lvl5pPr marL="2286000" marR="0" lvl="4" indent="-355600" algn="l" rtl="0">
              <a:spcBef>
                <a:spcPts val="350"/>
              </a:spcBef>
              <a:spcAft>
                <a:spcPts val="0"/>
              </a:spcAft>
              <a:buClr>
                <a:schemeClr val="accent2"/>
              </a:buClr>
              <a:buSzPts val="2000"/>
              <a:buFont typeface="Noto Sans Symbols"/>
              <a:buChar char="⚫"/>
              <a:defRPr sz="2000" b="0" i="0" u="none" strike="noStrike" cap="none">
                <a:solidFill>
                  <a:schemeClr val="dk1"/>
                </a:solidFill>
                <a:latin typeface="Rambla"/>
                <a:ea typeface="Rambla"/>
                <a:cs typeface="Rambla"/>
                <a:sym typeface="Rambla"/>
              </a:defRPr>
            </a:lvl5pPr>
            <a:lvl6pPr marL="2743200" marR="0" lvl="5" indent="-342900" algn="l" rtl="0">
              <a:spcBef>
                <a:spcPts val="350"/>
              </a:spcBef>
              <a:spcAft>
                <a:spcPts val="0"/>
              </a:spcAft>
              <a:buClr>
                <a:schemeClr val="accent3"/>
              </a:buClr>
              <a:buSzPts val="1800"/>
              <a:buFont typeface="Noto Sans Symbols"/>
              <a:buChar char="◾"/>
              <a:defRPr sz="1800" b="0" i="0" u="none" strike="noStrike" cap="none">
                <a:solidFill>
                  <a:schemeClr val="dk1"/>
                </a:solidFill>
                <a:latin typeface="Rambla"/>
                <a:ea typeface="Rambla"/>
                <a:cs typeface="Rambla"/>
                <a:sym typeface="Rambla"/>
              </a:defRPr>
            </a:lvl6pPr>
            <a:lvl7pPr marL="3200400" marR="0" lvl="6"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7pPr>
            <a:lvl8pPr marL="3657600" marR="0" lvl="7"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8pPr>
            <a:lvl9pPr marL="4114800" marR="0" lvl="8"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74" name="Google Shape;74;p9"/>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000">
                <a:solidFill>
                  <a:schemeClr val="dk1"/>
                </a:solidFill>
                <a:latin typeface="Rambla"/>
                <a:ea typeface="Rambla"/>
                <a:cs typeface="Rambla"/>
                <a:sym typeface="Rambla"/>
              </a:defRPr>
            </a:lvl1pPr>
            <a:lvl2pPr marR="0" lvl="1" algn="l" rtl="0">
              <a:spcBef>
                <a:spcPts val="0"/>
              </a:spcBef>
              <a:spcAft>
                <a:spcPts val="0"/>
              </a:spcAft>
              <a:buSzPts val="1400"/>
              <a:buNone/>
              <a:defRPr sz="1800" b="0" i="0" u="none" strike="noStrike" cap="none">
                <a:solidFill>
                  <a:schemeClr val="dk1"/>
                </a:solidFill>
                <a:latin typeface="Rambla"/>
                <a:ea typeface="Rambla"/>
                <a:cs typeface="Rambla"/>
                <a:sym typeface="Rambla"/>
              </a:defRPr>
            </a:lvl2pPr>
            <a:lvl3pPr marR="0" lvl="2" algn="l" rtl="0">
              <a:spcBef>
                <a:spcPts val="0"/>
              </a:spcBef>
              <a:spcAft>
                <a:spcPts val="0"/>
              </a:spcAft>
              <a:buSzPts val="1400"/>
              <a:buNone/>
              <a:defRPr sz="1800" b="0" i="0" u="none" strike="noStrike" cap="none">
                <a:solidFill>
                  <a:schemeClr val="dk1"/>
                </a:solidFill>
                <a:latin typeface="Rambla"/>
                <a:ea typeface="Rambla"/>
                <a:cs typeface="Rambla"/>
                <a:sym typeface="Rambla"/>
              </a:defRPr>
            </a:lvl3pPr>
            <a:lvl4pPr marR="0" lvl="3" algn="l" rtl="0">
              <a:spcBef>
                <a:spcPts val="0"/>
              </a:spcBef>
              <a:spcAft>
                <a:spcPts val="0"/>
              </a:spcAft>
              <a:buSzPts val="1400"/>
              <a:buNone/>
              <a:defRPr sz="1800" b="0" i="0" u="none" strike="noStrike" cap="none">
                <a:solidFill>
                  <a:schemeClr val="dk1"/>
                </a:solidFill>
                <a:latin typeface="Rambla"/>
                <a:ea typeface="Rambla"/>
                <a:cs typeface="Rambla"/>
                <a:sym typeface="Rambla"/>
              </a:defRPr>
            </a:lvl4pPr>
            <a:lvl5pPr marR="0" lvl="4" algn="l" rtl="0">
              <a:spcBef>
                <a:spcPts val="0"/>
              </a:spcBef>
              <a:spcAft>
                <a:spcPts val="0"/>
              </a:spcAft>
              <a:buSzPts val="1400"/>
              <a:buNone/>
              <a:defRPr sz="1800" b="0" i="0" u="none" strike="noStrike" cap="none">
                <a:solidFill>
                  <a:schemeClr val="dk1"/>
                </a:solidFill>
                <a:latin typeface="Rambla"/>
                <a:ea typeface="Rambla"/>
                <a:cs typeface="Rambla"/>
                <a:sym typeface="Rambla"/>
              </a:defRPr>
            </a:lvl5pPr>
            <a:lvl6pPr marR="0" lvl="5" algn="l" rtl="0">
              <a:spcBef>
                <a:spcPts val="0"/>
              </a:spcBef>
              <a:spcAft>
                <a:spcPts val="0"/>
              </a:spcAft>
              <a:buSzPts val="1400"/>
              <a:buNone/>
              <a:defRPr sz="1800" b="0" i="0" u="none" strike="noStrike" cap="none">
                <a:solidFill>
                  <a:schemeClr val="dk1"/>
                </a:solidFill>
                <a:latin typeface="Rambla"/>
                <a:ea typeface="Rambla"/>
                <a:cs typeface="Rambla"/>
                <a:sym typeface="Rambla"/>
              </a:defRPr>
            </a:lvl6pPr>
            <a:lvl7pPr marR="0" lvl="6" algn="l" rtl="0">
              <a:spcBef>
                <a:spcPts val="0"/>
              </a:spcBef>
              <a:spcAft>
                <a:spcPts val="0"/>
              </a:spcAft>
              <a:buSzPts val="1400"/>
              <a:buNone/>
              <a:defRPr sz="1800" b="0" i="0" u="none" strike="noStrike" cap="none">
                <a:solidFill>
                  <a:schemeClr val="dk1"/>
                </a:solidFill>
                <a:latin typeface="Rambla"/>
                <a:ea typeface="Rambla"/>
                <a:cs typeface="Rambla"/>
                <a:sym typeface="Rambla"/>
              </a:defRPr>
            </a:lvl7pPr>
            <a:lvl8pPr marR="0" lvl="7" algn="l" rtl="0">
              <a:spcBef>
                <a:spcPts val="0"/>
              </a:spcBef>
              <a:spcAft>
                <a:spcPts val="0"/>
              </a:spcAft>
              <a:buSzPts val="1400"/>
              <a:buNone/>
              <a:defRPr sz="1800" b="0" i="0" u="none" strike="noStrike" cap="none">
                <a:solidFill>
                  <a:schemeClr val="dk1"/>
                </a:solidFill>
                <a:latin typeface="Rambla"/>
                <a:ea typeface="Rambla"/>
                <a:cs typeface="Rambla"/>
                <a:sym typeface="Rambla"/>
              </a:defRPr>
            </a:lvl8pPr>
            <a:lvl9pPr marR="0" lvl="8" algn="l" rtl="0">
              <a:spcBef>
                <a:spcPts val="0"/>
              </a:spcBef>
              <a:spcAft>
                <a:spcPts val="0"/>
              </a:spcAft>
              <a:buSzPts val="1400"/>
              <a:buNone/>
              <a:defRPr sz="1800" b="0" i="0" u="none" strike="noStrike" cap="none">
                <a:solidFill>
                  <a:schemeClr val="dk1"/>
                </a:solidFill>
                <a:latin typeface="Rambla"/>
                <a:ea typeface="Rambla"/>
                <a:cs typeface="Rambla"/>
                <a:sym typeface="Rambla"/>
              </a:defRPr>
            </a:lvl9pPr>
          </a:lstStyle>
          <a:p>
            <a:endParaRPr/>
          </a:p>
        </p:txBody>
      </p:sp>
      <p:sp>
        <p:nvSpPr>
          <p:cNvPr id="75" name="Google Shape;75;p9"/>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lstStyle>
            <a:lvl1pPr marR="0" lvl="0" algn="r" rtl="0">
              <a:spcBef>
                <a:spcPts val="0"/>
              </a:spcBef>
              <a:spcAft>
                <a:spcPts val="0"/>
              </a:spcAft>
              <a:buSzPts val="1400"/>
              <a:buNone/>
              <a:defRPr sz="1000">
                <a:solidFill>
                  <a:schemeClr val="dk1"/>
                </a:solidFill>
                <a:latin typeface="Rambla"/>
                <a:ea typeface="Rambla"/>
                <a:cs typeface="Rambla"/>
                <a:sym typeface="Rambla"/>
              </a:defRPr>
            </a:lvl1pPr>
            <a:lvl2pPr marR="0" lvl="1" algn="l" rtl="0">
              <a:spcBef>
                <a:spcPts val="0"/>
              </a:spcBef>
              <a:spcAft>
                <a:spcPts val="0"/>
              </a:spcAft>
              <a:buSzPts val="1400"/>
              <a:buNone/>
              <a:defRPr sz="1800" b="0" i="0" u="none" strike="noStrike" cap="none">
                <a:solidFill>
                  <a:schemeClr val="dk1"/>
                </a:solidFill>
                <a:latin typeface="Rambla"/>
                <a:ea typeface="Rambla"/>
                <a:cs typeface="Rambla"/>
                <a:sym typeface="Rambla"/>
              </a:defRPr>
            </a:lvl2pPr>
            <a:lvl3pPr marR="0" lvl="2" algn="l" rtl="0">
              <a:spcBef>
                <a:spcPts val="0"/>
              </a:spcBef>
              <a:spcAft>
                <a:spcPts val="0"/>
              </a:spcAft>
              <a:buSzPts val="1400"/>
              <a:buNone/>
              <a:defRPr sz="1800" b="0" i="0" u="none" strike="noStrike" cap="none">
                <a:solidFill>
                  <a:schemeClr val="dk1"/>
                </a:solidFill>
                <a:latin typeface="Rambla"/>
                <a:ea typeface="Rambla"/>
                <a:cs typeface="Rambla"/>
                <a:sym typeface="Rambla"/>
              </a:defRPr>
            </a:lvl3pPr>
            <a:lvl4pPr marR="0" lvl="3" algn="l" rtl="0">
              <a:spcBef>
                <a:spcPts val="0"/>
              </a:spcBef>
              <a:spcAft>
                <a:spcPts val="0"/>
              </a:spcAft>
              <a:buSzPts val="1400"/>
              <a:buNone/>
              <a:defRPr sz="1800" b="0" i="0" u="none" strike="noStrike" cap="none">
                <a:solidFill>
                  <a:schemeClr val="dk1"/>
                </a:solidFill>
                <a:latin typeface="Rambla"/>
                <a:ea typeface="Rambla"/>
                <a:cs typeface="Rambla"/>
                <a:sym typeface="Rambla"/>
              </a:defRPr>
            </a:lvl4pPr>
            <a:lvl5pPr marR="0" lvl="4" algn="l" rtl="0">
              <a:spcBef>
                <a:spcPts val="0"/>
              </a:spcBef>
              <a:spcAft>
                <a:spcPts val="0"/>
              </a:spcAft>
              <a:buSzPts val="1400"/>
              <a:buNone/>
              <a:defRPr sz="1800" b="0" i="0" u="none" strike="noStrike" cap="none">
                <a:solidFill>
                  <a:schemeClr val="dk1"/>
                </a:solidFill>
                <a:latin typeface="Rambla"/>
                <a:ea typeface="Rambla"/>
                <a:cs typeface="Rambla"/>
                <a:sym typeface="Rambla"/>
              </a:defRPr>
            </a:lvl5pPr>
            <a:lvl6pPr marR="0" lvl="5" algn="l" rtl="0">
              <a:spcBef>
                <a:spcPts val="0"/>
              </a:spcBef>
              <a:spcAft>
                <a:spcPts val="0"/>
              </a:spcAft>
              <a:buSzPts val="1400"/>
              <a:buNone/>
              <a:defRPr sz="1800" b="0" i="0" u="none" strike="noStrike" cap="none">
                <a:solidFill>
                  <a:schemeClr val="dk1"/>
                </a:solidFill>
                <a:latin typeface="Rambla"/>
                <a:ea typeface="Rambla"/>
                <a:cs typeface="Rambla"/>
                <a:sym typeface="Rambla"/>
              </a:defRPr>
            </a:lvl6pPr>
            <a:lvl7pPr marR="0" lvl="6" algn="l" rtl="0">
              <a:spcBef>
                <a:spcPts val="0"/>
              </a:spcBef>
              <a:spcAft>
                <a:spcPts val="0"/>
              </a:spcAft>
              <a:buSzPts val="1400"/>
              <a:buNone/>
              <a:defRPr sz="1800" b="0" i="0" u="none" strike="noStrike" cap="none">
                <a:solidFill>
                  <a:schemeClr val="dk1"/>
                </a:solidFill>
                <a:latin typeface="Rambla"/>
                <a:ea typeface="Rambla"/>
                <a:cs typeface="Rambla"/>
                <a:sym typeface="Rambla"/>
              </a:defRPr>
            </a:lvl7pPr>
            <a:lvl8pPr marR="0" lvl="7" algn="l" rtl="0">
              <a:spcBef>
                <a:spcPts val="0"/>
              </a:spcBef>
              <a:spcAft>
                <a:spcPts val="0"/>
              </a:spcAft>
              <a:buSzPts val="1400"/>
              <a:buNone/>
              <a:defRPr sz="1800" b="0" i="0" u="none" strike="noStrike" cap="none">
                <a:solidFill>
                  <a:schemeClr val="dk1"/>
                </a:solidFill>
                <a:latin typeface="Rambla"/>
                <a:ea typeface="Rambla"/>
                <a:cs typeface="Rambla"/>
                <a:sym typeface="Rambla"/>
              </a:defRPr>
            </a:lvl8pPr>
            <a:lvl9pPr marR="0" lvl="8" algn="l" rtl="0">
              <a:spcBef>
                <a:spcPts val="0"/>
              </a:spcBef>
              <a:spcAft>
                <a:spcPts val="0"/>
              </a:spcAft>
              <a:buSzPts val="1400"/>
              <a:buNone/>
              <a:defRPr sz="1800" b="0" i="0" u="none" strike="noStrike" cap="none">
                <a:solidFill>
                  <a:schemeClr val="dk1"/>
                </a:solidFill>
                <a:latin typeface="Rambla"/>
                <a:ea typeface="Rambla"/>
                <a:cs typeface="Rambla"/>
                <a:sym typeface="Rambla"/>
              </a:defRPr>
            </a:lvl9pPr>
          </a:lstStyle>
          <a:p>
            <a:endParaRPr/>
          </a:p>
        </p:txBody>
      </p:sp>
      <p:sp>
        <p:nvSpPr>
          <p:cNvPr id="76" name="Google Shape;76;p9"/>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a:solidFill>
                  <a:schemeClr val="dk1"/>
                </a:solidFill>
                <a:latin typeface="Rambla"/>
                <a:ea typeface="Rambla"/>
                <a:cs typeface="Rambla"/>
                <a:sym typeface="Rambla"/>
              </a:defRPr>
            </a:lvl1pPr>
            <a:lvl2pPr marL="0" marR="0" lvl="1" indent="0" algn="r" rtl="0">
              <a:spcBef>
                <a:spcPts val="0"/>
              </a:spcBef>
              <a:buNone/>
              <a:defRPr sz="1000" b="0">
                <a:solidFill>
                  <a:schemeClr val="dk1"/>
                </a:solidFill>
                <a:latin typeface="Rambla"/>
                <a:ea typeface="Rambla"/>
                <a:cs typeface="Rambla"/>
                <a:sym typeface="Rambla"/>
              </a:defRPr>
            </a:lvl2pPr>
            <a:lvl3pPr marL="0" marR="0" lvl="2" indent="0" algn="r" rtl="0">
              <a:spcBef>
                <a:spcPts val="0"/>
              </a:spcBef>
              <a:buNone/>
              <a:defRPr sz="1000" b="0">
                <a:solidFill>
                  <a:schemeClr val="dk1"/>
                </a:solidFill>
                <a:latin typeface="Rambla"/>
                <a:ea typeface="Rambla"/>
                <a:cs typeface="Rambla"/>
                <a:sym typeface="Rambla"/>
              </a:defRPr>
            </a:lvl3pPr>
            <a:lvl4pPr marL="0" marR="0" lvl="3" indent="0" algn="r" rtl="0">
              <a:spcBef>
                <a:spcPts val="0"/>
              </a:spcBef>
              <a:buNone/>
              <a:defRPr sz="1000" b="0">
                <a:solidFill>
                  <a:schemeClr val="dk1"/>
                </a:solidFill>
                <a:latin typeface="Rambla"/>
                <a:ea typeface="Rambla"/>
                <a:cs typeface="Rambla"/>
                <a:sym typeface="Rambla"/>
              </a:defRPr>
            </a:lvl4pPr>
            <a:lvl5pPr marL="0" marR="0" lvl="4" indent="0" algn="r" rtl="0">
              <a:spcBef>
                <a:spcPts val="0"/>
              </a:spcBef>
              <a:buNone/>
              <a:defRPr sz="1000" b="0">
                <a:solidFill>
                  <a:schemeClr val="dk1"/>
                </a:solidFill>
                <a:latin typeface="Rambla"/>
                <a:ea typeface="Rambla"/>
                <a:cs typeface="Rambla"/>
                <a:sym typeface="Rambla"/>
              </a:defRPr>
            </a:lvl5pPr>
            <a:lvl6pPr marL="0" marR="0" lvl="5" indent="0" algn="r" rtl="0">
              <a:spcBef>
                <a:spcPts val="0"/>
              </a:spcBef>
              <a:buNone/>
              <a:defRPr sz="1000" b="0">
                <a:solidFill>
                  <a:schemeClr val="dk1"/>
                </a:solidFill>
                <a:latin typeface="Rambla"/>
                <a:ea typeface="Rambla"/>
                <a:cs typeface="Rambla"/>
                <a:sym typeface="Rambla"/>
              </a:defRPr>
            </a:lvl6pPr>
            <a:lvl7pPr marL="0" marR="0" lvl="6" indent="0" algn="r" rtl="0">
              <a:spcBef>
                <a:spcPts val="0"/>
              </a:spcBef>
              <a:buNone/>
              <a:defRPr sz="1000" b="0">
                <a:solidFill>
                  <a:schemeClr val="dk1"/>
                </a:solidFill>
                <a:latin typeface="Rambla"/>
                <a:ea typeface="Rambla"/>
                <a:cs typeface="Rambla"/>
                <a:sym typeface="Rambla"/>
              </a:defRPr>
            </a:lvl7pPr>
            <a:lvl8pPr marL="0" marR="0" lvl="7" indent="0" algn="r" rtl="0">
              <a:spcBef>
                <a:spcPts val="0"/>
              </a:spcBef>
              <a:buNone/>
              <a:defRPr sz="1000" b="0">
                <a:solidFill>
                  <a:schemeClr val="dk1"/>
                </a:solidFill>
                <a:latin typeface="Rambla"/>
                <a:ea typeface="Rambla"/>
                <a:cs typeface="Rambla"/>
                <a:sym typeface="Rambla"/>
              </a:defRPr>
            </a:lvl8pPr>
            <a:lvl9pPr marL="0" marR="0" lvl="8" indent="0" algn="r" rtl="0">
              <a:spcBef>
                <a:spcPts val="0"/>
              </a:spcBef>
              <a:buNone/>
              <a:defRPr sz="1000" b="0">
                <a:solidFill>
                  <a:schemeClr val="dk1"/>
                </a:solidFill>
                <a:latin typeface="Rambla"/>
                <a:ea typeface="Rambla"/>
                <a:cs typeface="Rambla"/>
                <a:sym typeface="Rambl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bg>
      <p:bgPr>
        <a:gradFill>
          <a:gsLst>
            <a:gs pos="0">
              <a:srgbClr val="B1B1B1"/>
            </a:gs>
            <a:gs pos="40000">
              <a:srgbClr val="9E9E9E"/>
            </a:gs>
            <a:gs pos="100000">
              <a:schemeClr val="dk1"/>
            </a:gs>
          </a:gsLst>
          <a:path path="circle">
            <a:fillToRect l="100000" b="100000"/>
          </a:path>
          <a:tileRect t="-100000" r="-100000"/>
        </a:gradFill>
        <a:effectLst/>
      </p:bgPr>
    </p:bg>
    <p:spTree>
      <p:nvGrpSpPr>
        <p:cNvPr id="1" name="Shape 77"/>
        <p:cNvGrpSpPr/>
        <p:nvPr/>
      </p:nvGrpSpPr>
      <p:grpSpPr>
        <a:xfrm>
          <a:off x="0" y="0"/>
          <a:ext cx="0" cy="0"/>
          <a:chOff x="0" y="0"/>
          <a:chExt cx="0" cy="0"/>
        </a:xfrm>
      </p:grpSpPr>
      <p:sp>
        <p:nvSpPr>
          <p:cNvPr id="78" name="Google Shape;78;p10"/>
          <p:cNvSpPr txBox="1">
            <a:spLocks noGrp="1"/>
          </p:cNvSpPr>
          <p:nvPr>
            <p:ph type="body" idx="1"/>
          </p:nvPr>
        </p:nvSpPr>
        <p:spPr>
          <a:xfrm>
            <a:off x="1141232" y="5443402"/>
            <a:ext cx="7162800" cy="648232"/>
          </a:xfrm>
          <a:prstGeom prst="rect">
            <a:avLst/>
          </a:prstGeom>
          <a:noFill/>
          <a:ln>
            <a:noFill/>
          </a:ln>
        </p:spPr>
        <p:txBody>
          <a:bodyPr spcFirstLastPara="1" wrap="square" lIns="91425" tIns="0" rIns="91425" bIns="45700" anchor="t" anchorCtr="0"/>
          <a:lstStyle>
            <a:lvl1pPr marL="457200" marR="18288" lvl="0" indent="-228600" algn="r" rtl="0">
              <a:spcBef>
                <a:spcPts val="400"/>
              </a:spcBef>
              <a:spcAft>
                <a:spcPts val="0"/>
              </a:spcAft>
              <a:buClr>
                <a:schemeClr val="accent1"/>
              </a:buClr>
              <a:buSzPts val="952"/>
              <a:buFont typeface="Noto Sans Symbols"/>
              <a:buNone/>
              <a:defRPr sz="1400" b="0" i="0" u="none" strike="noStrike" cap="none">
                <a:solidFill>
                  <a:schemeClr val="lt1"/>
                </a:solidFill>
                <a:latin typeface="Rambla"/>
                <a:ea typeface="Rambla"/>
                <a:cs typeface="Rambla"/>
                <a:sym typeface="Rambla"/>
              </a:defRPr>
            </a:lvl1pPr>
            <a:lvl2pPr marL="914400" marR="0" lvl="1" indent="-304800" algn="l" rtl="0">
              <a:spcBef>
                <a:spcPts val="324"/>
              </a:spcBef>
              <a:spcAft>
                <a:spcPts val="0"/>
              </a:spcAft>
              <a:buClr>
                <a:schemeClr val="accent1"/>
              </a:buClr>
              <a:buSzPts val="1200"/>
              <a:buFont typeface="Verdana"/>
              <a:buChar char="◦"/>
              <a:defRPr sz="1200" b="0" i="0" u="none" strike="noStrike" cap="none">
                <a:solidFill>
                  <a:schemeClr val="lt1"/>
                </a:solidFill>
                <a:latin typeface="Rambla"/>
                <a:ea typeface="Rambla"/>
                <a:cs typeface="Rambla"/>
                <a:sym typeface="Rambla"/>
              </a:defRPr>
            </a:lvl2pPr>
            <a:lvl3pPr marL="1371600" marR="0" lvl="2" indent="-292100" algn="l" rtl="0">
              <a:spcBef>
                <a:spcPts val="350"/>
              </a:spcBef>
              <a:spcAft>
                <a:spcPts val="0"/>
              </a:spcAft>
              <a:buClr>
                <a:schemeClr val="accent2"/>
              </a:buClr>
              <a:buSzPts val="1000"/>
              <a:buFont typeface="Noto Sans Symbols"/>
              <a:buChar char="⚫"/>
              <a:defRPr sz="1000" b="0" i="0" u="none" strike="noStrike" cap="none">
                <a:solidFill>
                  <a:schemeClr val="lt1"/>
                </a:solidFill>
                <a:latin typeface="Rambla"/>
                <a:ea typeface="Rambla"/>
                <a:cs typeface="Rambla"/>
                <a:sym typeface="Rambla"/>
              </a:defRPr>
            </a:lvl3pPr>
            <a:lvl4pPr marL="1828800" marR="0" lvl="3" indent="-285750" algn="l" rtl="0">
              <a:spcBef>
                <a:spcPts val="350"/>
              </a:spcBef>
              <a:spcAft>
                <a:spcPts val="0"/>
              </a:spcAft>
              <a:buClr>
                <a:schemeClr val="accent2"/>
              </a:buClr>
              <a:buSzPts val="900"/>
              <a:buFont typeface="Noto Sans Symbols"/>
              <a:buChar char="⚫"/>
              <a:defRPr sz="900" b="0" i="0" u="none" strike="noStrike" cap="none">
                <a:solidFill>
                  <a:schemeClr val="lt1"/>
                </a:solidFill>
                <a:latin typeface="Rambla"/>
                <a:ea typeface="Rambla"/>
                <a:cs typeface="Rambla"/>
                <a:sym typeface="Rambla"/>
              </a:defRPr>
            </a:lvl4pPr>
            <a:lvl5pPr marL="2286000" marR="0" lvl="4" indent="-285750" algn="l" rtl="0">
              <a:spcBef>
                <a:spcPts val="350"/>
              </a:spcBef>
              <a:spcAft>
                <a:spcPts val="0"/>
              </a:spcAft>
              <a:buClr>
                <a:schemeClr val="accent2"/>
              </a:buClr>
              <a:buSzPts val="900"/>
              <a:buFont typeface="Noto Sans Symbols"/>
              <a:buChar char="⚫"/>
              <a:defRPr sz="900" b="0" i="0" u="none" strike="noStrike" cap="none">
                <a:solidFill>
                  <a:schemeClr val="lt1"/>
                </a:solidFill>
                <a:latin typeface="Rambla"/>
                <a:ea typeface="Rambla"/>
                <a:cs typeface="Rambla"/>
                <a:sym typeface="Rambla"/>
              </a:defRPr>
            </a:lvl5pPr>
            <a:lvl6pPr marL="2743200" marR="0" lvl="5" indent="-342900" algn="l" rtl="0">
              <a:spcBef>
                <a:spcPts val="350"/>
              </a:spcBef>
              <a:spcAft>
                <a:spcPts val="0"/>
              </a:spcAft>
              <a:buClr>
                <a:schemeClr val="accent3"/>
              </a:buClr>
              <a:buSzPts val="1800"/>
              <a:buFont typeface="Noto Sans Symbols"/>
              <a:buChar char="◾"/>
              <a:defRPr sz="1800" b="0" i="0" u="none" strike="noStrike" cap="none">
                <a:solidFill>
                  <a:schemeClr val="lt1"/>
                </a:solidFill>
                <a:latin typeface="Rambla"/>
                <a:ea typeface="Rambla"/>
                <a:cs typeface="Rambla"/>
                <a:sym typeface="Rambla"/>
              </a:defRPr>
            </a:lvl6pPr>
            <a:lvl7pPr marL="3200400" marR="0" lvl="6" indent="-330200" algn="l" rtl="0">
              <a:spcBef>
                <a:spcPts val="350"/>
              </a:spcBef>
              <a:spcAft>
                <a:spcPts val="0"/>
              </a:spcAft>
              <a:buClr>
                <a:schemeClr val="accent3"/>
              </a:buClr>
              <a:buSzPts val="1600"/>
              <a:buFont typeface="Noto Sans Symbols"/>
              <a:buChar char="◾"/>
              <a:defRPr sz="1600" b="0" i="0" u="none" strike="noStrike" cap="none">
                <a:solidFill>
                  <a:schemeClr val="lt1"/>
                </a:solidFill>
                <a:latin typeface="Rambla"/>
                <a:ea typeface="Rambla"/>
                <a:cs typeface="Rambla"/>
                <a:sym typeface="Rambla"/>
              </a:defRPr>
            </a:lvl7pPr>
            <a:lvl8pPr marL="3657600" marR="0" lvl="7" indent="-330200" algn="l" rtl="0">
              <a:spcBef>
                <a:spcPts val="350"/>
              </a:spcBef>
              <a:spcAft>
                <a:spcPts val="0"/>
              </a:spcAft>
              <a:buClr>
                <a:schemeClr val="accent3"/>
              </a:buClr>
              <a:buSzPts val="1600"/>
              <a:buFont typeface="Noto Sans Symbols"/>
              <a:buChar char="◾"/>
              <a:defRPr sz="1600" b="0" i="0" u="none" strike="noStrike" cap="none">
                <a:solidFill>
                  <a:schemeClr val="lt1"/>
                </a:solidFill>
                <a:latin typeface="Rambla"/>
                <a:ea typeface="Rambla"/>
                <a:cs typeface="Rambla"/>
                <a:sym typeface="Rambla"/>
              </a:defRPr>
            </a:lvl8pPr>
            <a:lvl9pPr marL="4114800" marR="0" lvl="8" indent="-330200" algn="l" rtl="0">
              <a:spcBef>
                <a:spcPts val="350"/>
              </a:spcBef>
              <a:spcAft>
                <a:spcPts val="0"/>
              </a:spcAft>
              <a:buClr>
                <a:schemeClr val="accent3"/>
              </a:buClr>
              <a:buSzPts val="1600"/>
              <a:buFont typeface="Noto Sans Symbols"/>
              <a:buChar char="◾"/>
              <a:defRPr sz="1600" b="0" i="0" u="none" strike="noStrike" cap="none">
                <a:solidFill>
                  <a:schemeClr val="lt1"/>
                </a:solidFill>
                <a:latin typeface="Rambla"/>
                <a:ea typeface="Rambla"/>
                <a:cs typeface="Rambla"/>
                <a:sym typeface="Rambla"/>
              </a:defRPr>
            </a:lvl9pPr>
          </a:lstStyle>
          <a:p>
            <a:endParaRPr/>
          </a:p>
        </p:txBody>
      </p:sp>
      <p:sp>
        <p:nvSpPr>
          <p:cNvPr id="79" name="Google Shape;79;p10"/>
          <p:cNvSpPr>
            <a:spLocks noGrp="1"/>
          </p:cNvSpPr>
          <p:nvPr>
            <p:ph type="pic" idx="2"/>
          </p:nvPr>
        </p:nvSpPr>
        <p:spPr>
          <a:xfrm>
            <a:off x="228600" y="189968"/>
            <a:ext cx="8686800" cy="438912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45700" rIns="91425" bIns="45700" anchor="t" anchorCtr="0"/>
          <a:lstStyle>
            <a:lvl1pPr marR="0" lvl="0" algn="l" rtl="0">
              <a:spcBef>
                <a:spcPts val="400"/>
              </a:spcBef>
              <a:spcAft>
                <a:spcPts val="0"/>
              </a:spcAft>
              <a:buClr>
                <a:schemeClr val="accent1"/>
              </a:buClr>
              <a:buSzPts val="2176"/>
              <a:buFont typeface="Noto Sans Symbols"/>
              <a:buNone/>
              <a:defRPr sz="3200" b="0" i="0" u="none" strike="noStrike" cap="none">
                <a:solidFill>
                  <a:schemeClr val="lt1"/>
                </a:solidFill>
                <a:latin typeface="Rambla"/>
                <a:ea typeface="Rambla"/>
                <a:cs typeface="Rambla"/>
                <a:sym typeface="Rambla"/>
              </a:defRPr>
            </a:lvl1pPr>
            <a:lvl2pPr marR="0" lvl="1" algn="l" rtl="0">
              <a:spcBef>
                <a:spcPts val="324"/>
              </a:spcBef>
              <a:spcAft>
                <a:spcPts val="0"/>
              </a:spcAft>
              <a:buClr>
                <a:schemeClr val="accent1"/>
              </a:buClr>
              <a:buSzPts val="2300"/>
              <a:buFont typeface="Verdana"/>
              <a:buChar char="◦"/>
              <a:defRPr sz="2300" b="0" i="0" u="none" strike="noStrike" cap="none">
                <a:solidFill>
                  <a:schemeClr val="lt1"/>
                </a:solidFill>
                <a:latin typeface="Rambla"/>
                <a:ea typeface="Rambla"/>
                <a:cs typeface="Rambla"/>
                <a:sym typeface="Rambla"/>
              </a:defRPr>
            </a:lvl2pPr>
            <a:lvl3pPr marR="0" lvl="2" algn="l" rtl="0">
              <a:spcBef>
                <a:spcPts val="350"/>
              </a:spcBef>
              <a:spcAft>
                <a:spcPts val="0"/>
              </a:spcAft>
              <a:buClr>
                <a:schemeClr val="accent2"/>
              </a:buClr>
              <a:buSzPts val="2100"/>
              <a:buFont typeface="Noto Sans Symbols"/>
              <a:buChar char="⚫"/>
              <a:defRPr sz="2100" b="0" i="0" u="none" strike="noStrike" cap="none">
                <a:solidFill>
                  <a:schemeClr val="lt1"/>
                </a:solidFill>
                <a:latin typeface="Rambla"/>
                <a:ea typeface="Rambla"/>
                <a:cs typeface="Rambla"/>
                <a:sym typeface="Rambla"/>
              </a:defRPr>
            </a:lvl3pPr>
            <a:lvl4pPr marR="0" lvl="3" algn="l" rtl="0">
              <a:spcBef>
                <a:spcPts val="350"/>
              </a:spcBef>
              <a:spcAft>
                <a:spcPts val="0"/>
              </a:spcAft>
              <a:buClr>
                <a:schemeClr val="accent2"/>
              </a:buClr>
              <a:buSzPts val="1900"/>
              <a:buFont typeface="Noto Sans Symbols"/>
              <a:buChar char="⚫"/>
              <a:defRPr sz="1900" b="0" i="0" u="none" strike="noStrike" cap="none">
                <a:solidFill>
                  <a:schemeClr val="lt1"/>
                </a:solidFill>
                <a:latin typeface="Rambla"/>
                <a:ea typeface="Rambla"/>
                <a:cs typeface="Rambla"/>
                <a:sym typeface="Rambla"/>
              </a:defRPr>
            </a:lvl4pPr>
            <a:lvl5pPr marR="0" lvl="4" algn="l" rtl="0">
              <a:spcBef>
                <a:spcPts val="350"/>
              </a:spcBef>
              <a:spcAft>
                <a:spcPts val="0"/>
              </a:spcAft>
              <a:buClr>
                <a:schemeClr val="accent2"/>
              </a:buClr>
              <a:buSzPts val="1800"/>
              <a:buFont typeface="Noto Sans Symbols"/>
              <a:buChar char="⚫"/>
              <a:defRPr sz="1800" b="0" i="0" u="none" strike="noStrike" cap="none">
                <a:solidFill>
                  <a:schemeClr val="lt1"/>
                </a:solidFill>
                <a:latin typeface="Rambla"/>
                <a:ea typeface="Rambla"/>
                <a:cs typeface="Rambla"/>
                <a:sym typeface="Rambla"/>
              </a:defRPr>
            </a:lvl5pPr>
            <a:lvl6pPr marR="0" lvl="5" algn="l" rtl="0">
              <a:spcBef>
                <a:spcPts val="350"/>
              </a:spcBef>
              <a:spcAft>
                <a:spcPts val="0"/>
              </a:spcAft>
              <a:buClr>
                <a:schemeClr val="accent3"/>
              </a:buClr>
              <a:buSzPts val="1800"/>
              <a:buFont typeface="Noto Sans Symbols"/>
              <a:buChar char="◾"/>
              <a:defRPr sz="1800" b="0" i="0" u="none" strike="noStrike" cap="none">
                <a:solidFill>
                  <a:schemeClr val="lt1"/>
                </a:solidFill>
                <a:latin typeface="Rambla"/>
                <a:ea typeface="Rambla"/>
                <a:cs typeface="Rambla"/>
                <a:sym typeface="Rambla"/>
              </a:defRPr>
            </a:lvl6pPr>
            <a:lvl7pPr marR="0" lvl="6" algn="l" rtl="0">
              <a:spcBef>
                <a:spcPts val="350"/>
              </a:spcBef>
              <a:spcAft>
                <a:spcPts val="0"/>
              </a:spcAft>
              <a:buClr>
                <a:schemeClr val="accent3"/>
              </a:buClr>
              <a:buSzPts val="1600"/>
              <a:buFont typeface="Noto Sans Symbols"/>
              <a:buChar char="◾"/>
              <a:defRPr sz="1600" b="0" i="0" u="none" strike="noStrike" cap="none">
                <a:solidFill>
                  <a:schemeClr val="lt1"/>
                </a:solidFill>
                <a:latin typeface="Rambla"/>
                <a:ea typeface="Rambla"/>
                <a:cs typeface="Rambla"/>
                <a:sym typeface="Rambla"/>
              </a:defRPr>
            </a:lvl7pPr>
            <a:lvl8pPr marR="0" lvl="7" algn="l" rtl="0">
              <a:spcBef>
                <a:spcPts val="350"/>
              </a:spcBef>
              <a:spcAft>
                <a:spcPts val="0"/>
              </a:spcAft>
              <a:buClr>
                <a:schemeClr val="accent3"/>
              </a:buClr>
              <a:buSzPts val="1600"/>
              <a:buFont typeface="Noto Sans Symbols"/>
              <a:buChar char="◾"/>
              <a:defRPr sz="1600" b="0" i="0" u="none" strike="noStrike" cap="none">
                <a:solidFill>
                  <a:schemeClr val="lt1"/>
                </a:solidFill>
                <a:latin typeface="Rambla"/>
                <a:ea typeface="Rambla"/>
                <a:cs typeface="Rambla"/>
                <a:sym typeface="Rambla"/>
              </a:defRPr>
            </a:lvl8pPr>
            <a:lvl9pPr marR="0" lvl="8" algn="l" rtl="0">
              <a:spcBef>
                <a:spcPts val="350"/>
              </a:spcBef>
              <a:spcAft>
                <a:spcPts val="0"/>
              </a:spcAft>
              <a:buClr>
                <a:schemeClr val="accent3"/>
              </a:buClr>
              <a:buSzPts val="1600"/>
              <a:buFont typeface="Noto Sans Symbols"/>
              <a:buChar char="◾"/>
              <a:defRPr sz="1600" b="0" i="0" u="none" strike="noStrike" cap="none">
                <a:solidFill>
                  <a:schemeClr val="lt1"/>
                </a:solidFill>
                <a:latin typeface="Rambla"/>
                <a:ea typeface="Rambla"/>
                <a:cs typeface="Rambla"/>
                <a:sym typeface="Rambla"/>
              </a:defRPr>
            </a:lvl9pPr>
          </a:lstStyle>
          <a:p>
            <a:endParaRPr/>
          </a:p>
        </p:txBody>
      </p:sp>
      <p:sp>
        <p:nvSpPr>
          <p:cNvPr id="80" name="Google Shape;80;p10"/>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000">
                <a:solidFill>
                  <a:schemeClr val="lt1"/>
                </a:solidFill>
                <a:latin typeface="Rambla"/>
                <a:ea typeface="Rambla"/>
                <a:cs typeface="Rambla"/>
                <a:sym typeface="Rambla"/>
              </a:defRPr>
            </a:lvl1pPr>
            <a:lvl2pPr marR="0" lvl="1" algn="l" rtl="0">
              <a:spcBef>
                <a:spcPts val="0"/>
              </a:spcBef>
              <a:spcAft>
                <a:spcPts val="0"/>
              </a:spcAft>
              <a:buSzPts val="1400"/>
              <a:buNone/>
              <a:defRPr sz="1800" b="0" i="0" u="none" strike="noStrike" cap="none">
                <a:solidFill>
                  <a:schemeClr val="lt1"/>
                </a:solidFill>
                <a:latin typeface="Rambla"/>
                <a:ea typeface="Rambla"/>
                <a:cs typeface="Rambla"/>
                <a:sym typeface="Rambla"/>
              </a:defRPr>
            </a:lvl2pPr>
            <a:lvl3pPr marR="0" lvl="2" algn="l" rtl="0">
              <a:spcBef>
                <a:spcPts val="0"/>
              </a:spcBef>
              <a:spcAft>
                <a:spcPts val="0"/>
              </a:spcAft>
              <a:buSzPts val="1400"/>
              <a:buNone/>
              <a:defRPr sz="1800" b="0" i="0" u="none" strike="noStrike" cap="none">
                <a:solidFill>
                  <a:schemeClr val="lt1"/>
                </a:solidFill>
                <a:latin typeface="Rambla"/>
                <a:ea typeface="Rambla"/>
                <a:cs typeface="Rambla"/>
                <a:sym typeface="Rambla"/>
              </a:defRPr>
            </a:lvl3pPr>
            <a:lvl4pPr marR="0" lvl="3" algn="l" rtl="0">
              <a:spcBef>
                <a:spcPts val="0"/>
              </a:spcBef>
              <a:spcAft>
                <a:spcPts val="0"/>
              </a:spcAft>
              <a:buSzPts val="1400"/>
              <a:buNone/>
              <a:defRPr sz="1800" b="0" i="0" u="none" strike="noStrike" cap="none">
                <a:solidFill>
                  <a:schemeClr val="lt1"/>
                </a:solidFill>
                <a:latin typeface="Rambla"/>
                <a:ea typeface="Rambla"/>
                <a:cs typeface="Rambla"/>
                <a:sym typeface="Rambla"/>
              </a:defRPr>
            </a:lvl4pPr>
            <a:lvl5pPr marR="0" lvl="4" algn="l" rtl="0">
              <a:spcBef>
                <a:spcPts val="0"/>
              </a:spcBef>
              <a:spcAft>
                <a:spcPts val="0"/>
              </a:spcAft>
              <a:buSzPts val="1400"/>
              <a:buNone/>
              <a:defRPr sz="1800" b="0" i="0" u="none" strike="noStrike" cap="none">
                <a:solidFill>
                  <a:schemeClr val="lt1"/>
                </a:solidFill>
                <a:latin typeface="Rambla"/>
                <a:ea typeface="Rambla"/>
                <a:cs typeface="Rambla"/>
                <a:sym typeface="Rambla"/>
              </a:defRPr>
            </a:lvl5pPr>
            <a:lvl6pPr marR="0" lvl="5" algn="l" rtl="0">
              <a:spcBef>
                <a:spcPts val="0"/>
              </a:spcBef>
              <a:spcAft>
                <a:spcPts val="0"/>
              </a:spcAft>
              <a:buSzPts val="1400"/>
              <a:buNone/>
              <a:defRPr sz="1800" b="0" i="0" u="none" strike="noStrike" cap="none">
                <a:solidFill>
                  <a:schemeClr val="lt1"/>
                </a:solidFill>
                <a:latin typeface="Rambla"/>
                <a:ea typeface="Rambla"/>
                <a:cs typeface="Rambla"/>
                <a:sym typeface="Rambla"/>
              </a:defRPr>
            </a:lvl6pPr>
            <a:lvl7pPr marR="0" lvl="6" algn="l" rtl="0">
              <a:spcBef>
                <a:spcPts val="0"/>
              </a:spcBef>
              <a:spcAft>
                <a:spcPts val="0"/>
              </a:spcAft>
              <a:buSzPts val="1400"/>
              <a:buNone/>
              <a:defRPr sz="1800" b="0" i="0" u="none" strike="noStrike" cap="none">
                <a:solidFill>
                  <a:schemeClr val="lt1"/>
                </a:solidFill>
                <a:latin typeface="Rambla"/>
                <a:ea typeface="Rambla"/>
                <a:cs typeface="Rambla"/>
                <a:sym typeface="Rambla"/>
              </a:defRPr>
            </a:lvl7pPr>
            <a:lvl8pPr marR="0" lvl="7" algn="l" rtl="0">
              <a:spcBef>
                <a:spcPts val="0"/>
              </a:spcBef>
              <a:spcAft>
                <a:spcPts val="0"/>
              </a:spcAft>
              <a:buSzPts val="1400"/>
              <a:buNone/>
              <a:defRPr sz="1800" b="0" i="0" u="none" strike="noStrike" cap="none">
                <a:solidFill>
                  <a:schemeClr val="lt1"/>
                </a:solidFill>
                <a:latin typeface="Rambla"/>
                <a:ea typeface="Rambla"/>
                <a:cs typeface="Rambla"/>
                <a:sym typeface="Rambla"/>
              </a:defRPr>
            </a:lvl8pPr>
            <a:lvl9pPr marR="0" lvl="8" algn="l" rtl="0">
              <a:spcBef>
                <a:spcPts val="0"/>
              </a:spcBef>
              <a:spcAft>
                <a:spcPts val="0"/>
              </a:spcAft>
              <a:buSzPts val="1400"/>
              <a:buNone/>
              <a:defRPr sz="1800" b="0" i="0" u="none" strike="noStrike" cap="none">
                <a:solidFill>
                  <a:schemeClr val="lt1"/>
                </a:solidFill>
                <a:latin typeface="Rambla"/>
                <a:ea typeface="Rambla"/>
                <a:cs typeface="Rambla"/>
                <a:sym typeface="Rambla"/>
              </a:defRPr>
            </a:lvl9pPr>
          </a:lstStyle>
          <a:p>
            <a:endParaRPr/>
          </a:p>
        </p:txBody>
      </p:sp>
      <p:sp>
        <p:nvSpPr>
          <p:cNvPr id="81" name="Google Shape;81;p10"/>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lstStyle>
            <a:lvl1pPr marR="0" lvl="0" algn="r" rtl="0">
              <a:spcBef>
                <a:spcPts val="0"/>
              </a:spcBef>
              <a:spcAft>
                <a:spcPts val="0"/>
              </a:spcAft>
              <a:buSzPts val="1400"/>
              <a:buNone/>
              <a:defRPr sz="1000">
                <a:solidFill>
                  <a:schemeClr val="lt1"/>
                </a:solidFill>
                <a:latin typeface="Rambla"/>
                <a:ea typeface="Rambla"/>
                <a:cs typeface="Rambla"/>
                <a:sym typeface="Rambla"/>
              </a:defRPr>
            </a:lvl1pPr>
            <a:lvl2pPr marR="0" lvl="1" algn="l" rtl="0">
              <a:spcBef>
                <a:spcPts val="0"/>
              </a:spcBef>
              <a:spcAft>
                <a:spcPts val="0"/>
              </a:spcAft>
              <a:buSzPts val="1400"/>
              <a:buNone/>
              <a:defRPr sz="1800" b="0" i="0" u="none" strike="noStrike" cap="none">
                <a:solidFill>
                  <a:schemeClr val="lt1"/>
                </a:solidFill>
                <a:latin typeface="Rambla"/>
                <a:ea typeface="Rambla"/>
                <a:cs typeface="Rambla"/>
                <a:sym typeface="Rambla"/>
              </a:defRPr>
            </a:lvl2pPr>
            <a:lvl3pPr marR="0" lvl="2" algn="l" rtl="0">
              <a:spcBef>
                <a:spcPts val="0"/>
              </a:spcBef>
              <a:spcAft>
                <a:spcPts val="0"/>
              </a:spcAft>
              <a:buSzPts val="1400"/>
              <a:buNone/>
              <a:defRPr sz="1800" b="0" i="0" u="none" strike="noStrike" cap="none">
                <a:solidFill>
                  <a:schemeClr val="lt1"/>
                </a:solidFill>
                <a:latin typeface="Rambla"/>
                <a:ea typeface="Rambla"/>
                <a:cs typeface="Rambla"/>
                <a:sym typeface="Rambla"/>
              </a:defRPr>
            </a:lvl3pPr>
            <a:lvl4pPr marR="0" lvl="3" algn="l" rtl="0">
              <a:spcBef>
                <a:spcPts val="0"/>
              </a:spcBef>
              <a:spcAft>
                <a:spcPts val="0"/>
              </a:spcAft>
              <a:buSzPts val="1400"/>
              <a:buNone/>
              <a:defRPr sz="1800" b="0" i="0" u="none" strike="noStrike" cap="none">
                <a:solidFill>
                  <a:schemeClr val="lt1"/>
                </a:solidFill>
                <a:latin typeface="Rambla"/>
                <a:ea typeface="Rambla"/>
                <a:cs typeface="Rambla"/>
                <a:sym typeface="Rambla"/>
              </a:defRPr>
            </a:lvl4pPr>
            <a:lvl5pPr marR="0" lvl="4" algn="l" rtl="0">
              <a:spcBef>
                <a:spcPts val="0"/>
              </a:spcBef>
              <a:spcAft>
                <a:spcPts val="0"/>
              </a:spcAft>
              <a:buSzPts val="1400"/>
              <a:buNone/>
              <a:defRPr sz="1800" b="0" i="0" u="none" strike="noStrike" cap="none">
                <a:solidFill>
                  <a:schemeClr val="lt1"/>
                </a:solidFill>
                <a:latin typeface="Rambla"/>
                <a:ea typeface="Rambla"/>
                <a:cs typeface="Rambla"/>
                <a:sym typeface="Rambla"/>
              </a:defRPr>
            </a:lvl5pPr>
            <a:lvl6pPr marR="0" lvl="5" algn="l" rtl="0">
              <a:spcBef>
                <a:spcPts val="0"/>
              </a:spcBef>
              <a:spcAft>
                <a:spcPts val="0"/>
              </a:spcAft>
              <a:buSzPts val="1400"/>
              <a:buNone/>
              <a:defRPr sz="1800" b="0" i="0" u="none" strike="noStrike" cap="none">
                <a:solidFill>
                  <a:schemeClr val="lt1"/>
                </a:solidFill>
                <a:latin typeface="Rambla"/>
                <a:ea typeface="Rambla"/>
                <a:cs typeface="Rambla"/>
                <a:sym typeface="Rambla"/>
              </a:defRPr>
            </a:lvl6pPr>
            <a:lvl7pPr marR="0" lvl="6" algn="l" rtl="0">
              <a:spcBef>
                <a:spcPts val="0"/>
              </a:spcBef>
              <a:spcAft>
                <a:spcPts val="0"/>
              </a:spcAft>
              <a:buSzPts val="1400"/>
              <a:buNone/>
              <a:defRPr sz="1800" b="0" i="0" u="none" strike="noStrike" cap="none">
                <a:solidFill>
                  <a:schemeClr val="lt1"/>
                </a:solidFill>
                <a:latin typeface="Rambla"/>
                <a:ea typeface="Rambla"/>
                <a:cs typeface="Rambla"/>
                <a:sym typeface="Rambla"/>
              </a:defRPr>
            </a:lvl7pPr>
            <a:lvl8pPr marR="0" lvl="7" algn="l" rtl="0">
              <a:spcBef>
                <a:spcPts val="0"/>
              </a:spcBef>
              <a:spcAft>
                <a:spcPts val="0"/>
              </a:spcAft>
              <a:buSzPts val="1400"/>
              <a:buNone/>
              <a:defRPr sz="1800" b="0" i="0" u="none" strike="noStrike" cap="none">
                <a:solidFill>
                  <a:schemeClr val="lt1"/>
                </a:solidFill>
                <a:latin typeface="Rambla"/>
                <a:ea typeface="Rambla"/>
                <a:cs typeface="Rambla"/>
                <a:sym typeface="Rambla"/>
              </a:defRPr>
            </a:lvl8pPr>
            <a:lvl9pPr marR="0" lvl="8" algn="l" rtl="0">
              <a:spcBef>
                <a:spcPts val="0"/>
              </a:spcBef>
              <a:spcAft>
                <a:spcPts val="0"/>
              </a:spcAft>
              <a:buSzPts val="1400"/>
              <a:buNone/>
              <a:defRPr sz="1800" b="0" i="0" u="none" strike="noStrike" cap="none">
                <a:solidFill>
                  <a:schemeClr val="lt1"/>
                </a:solidFill>
                <a:latin typeface="Rambla"/>
                <a:ea typeface="Rambla"/>
                <a:cs typeface="Rambla"/>
                <a:sym typeface="Rambla"/>
              </a:defRPr>
            </a:lvl9pPr>
          </a:lstStyle>
          <a:p>
            <a:endParaRPr/>
          </a:p>
        </p:txBody>
      </p:sp>
      <p:sp>
        <p:nvSpPr>
          <p:cNvPr id="82" name="Google Shape;82;p10"/>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a:solidFill>
                  <a:schemeClr val="lt1"/>
                </a:solidFill>
                <a:latin typeface="Rambla"/>
                <a:ea typeface="Rambla"/>
                <a:cs typeface="Rambla"/>
                <a:sym typeface="Rambla"/>
              </a:defRPr>
            </a:lvl1pPr>
            <a:lvl2pPr marL="0" marR="0" lvl="1" indent="0" algn="r" rtl="0">
              <a:spcBef>
                <a:spcPts val="0"/>
              </a:spcBef>
              <a:buNone/>
              <a:defRPr sz="1000" b="0">
                <a:solidFill>
                  <a:schemeClr val="lt1"/>
                </a:solidFill>
                <a:latin typeface="Rambla"/>
                <a:ea typeface="Rambla"/>
                <a:cs typeface="Rambla"/>
                <a:sym typeface="Rambla"/>
              </a:defRPr>
            </a:lvl2pPr>
            <a:lvl3pPr marL="0" marR="0" lvl="2" indent="0" algn="r" rtl="0">
              <a:spcBef>
                <a:spcPts val="0"/>
              </a:spcBef>
              <a:buNone/>
              <a:defRPr sz="1000" b="0">
                <a:solidFill>
                  <a:schemeClr val="lt1"/>
                </a:solidFill>
                <a:latin typeface="Rambla"/>
                <a:ea typeface="Rambla"/>
                <a:cs typeface="Rambla"/>
                <a:sym typeface="Rambla"/>
              </a:defRPr>
            </a:lvl3pPr>
            <a:lvl4pPr marL="0" marR="0" lvl="3" indent="0" algn="r" rtl="0">
              <a:spcBef>
                <a:spcPts val="0"/>
              </a:spcBef>
              <a:buNone/>
              <a:defRPr sz="1000" b="0">
                <a:solidFill>
                  <a:schemeClr val="lt1"/>
                </a:solidFill>
                <a:latin typeface="Rambla"/>
                <a:ea typeface="Rambla"/>
                <a:cs typeface="Rambla"/>
                <a:sym typeface="Rambla"/>
              </a:defRPr>
            </a:lvl4pPr>
            <a:lvl5pPr marL="0" marR="0" lvl="4" indent="0" algn="r" rtl="0">
              <a:spcBef>
                <a:spcPts val="0"/>
              </a:spcBef>
              <a:buNone/>
              <a:defRPr sz="1000" b="0">
                <a:solidFill>
                  <a:schemeClr val="lt1"/>
                </a:solidFill>
                <a:latin typeface="Rambla"/>
                <a:ea typeface="Rambla"/>
                <a:cs typeface="Rambla"/>
                <a:sym typeface="Rambla"/>
              </a:defRPr>
            </a:lvl5pPr>
            <a:lvl6pPr marL="0" marR="0" lvl="5" indent="0" algn="r" rtl="0">
              <a:spcBef>
                <a:spcPts val="0"/>
              </a:spcBef>
              <a:buNone/>
              <a:defRPr sz="1000" b="0">
                <a:solidFill>
                  <a:schemeClr val="lt1"/>
                </a:solidFill>
                <a:latin typeface="Rambla"/>
                <a:ea typeface="Rambla"/>
                <a:cs typeface="Rambla"/>
                <a:sym typeface="Rambla"/>
              </a:defRPr>
            </a:lvl6pPr>
            <a:lvl7pPr marL="0" marR="0" lvl="6" indent="0" algn="r" rtl="0">
              <a:spcBef>
                <a:spcPts val="0"/>
              </a:spcBef>
              <a:buNone/>
              <a:defRPr sz="1000" b="0">
                <a:solidFill>
                  <a:schemeClr val="lt1"/>
                </a:solidFill>
                <a:latin typeface="Rambla"/>
                <a:ea typeface="Rambla"/>
                <a:cs typeface="Rambla"/>
                <a:sym typeface="Rambla"/>
              </a:defRPr>
            </a:lvl7pPr>
            <a:lvl8pPr marL="0" marR="0" lvl="7" indent="0" algn="r" rtl="0">
              <a:spcBef>
                <a:spcPts val="0"/>
              </a:spcBef>
              <a:buNone/>
              <a:defRPr sz="1000" b="0">
                <a:solidFill>
                  <a:schemeClr val="lt1"/>
                </a:solidFill>
                <a:latin typeface="Rambla"/>
                <a:ea typeface="Rambla"/>
                <a:cs typeface="Rambla"/>
                <a:sym typeface="Rambla"/>
              </a:defRPr>
            </a:lvl8pPr>
            <a:lvl9pPr marL="0" marR="0" lvl="8" indent="0" algn="r" rtl="0">
              <a:spcBef>
                <a:spcPts val="0"/>
              </a:spcBef>
              <a:buNone/>
              <a:defRPr sz="1000" b="0">
                <a:solidFill>
                  <a:schemeClr val="lt1"/>
                </a:solidFill>
                <a:latin typeface="Rambla"/>
                <a:ea typeface="Rambla"/>
                <a:cs typeface="Rambla"/>
                <a:sym typeface="Rambla"/>
              </a:defRPr>
            </a:lvl9pPr>
          </a:lstStyle>
          <a:p>
            <a:pPr marL="0" lvl="0" indent="0" algn="r" rtl="0">
              <a:spcBef>
                <a:spcPts val="0"/>
              </a:spcBef>
              <a:spcAft>
                <a:spcPts val="0"/>
              </a:spcAft>
              <a:buNone/>
            </a:pPr>
            <a:fld id="{00000000-1234-1234-1234-123412341234}" type="slidenum">
              <a:rPr lang="en-US"/>
              <a:t>‹#›</a:t>
            </a:fld>
            <a:endParaRPr/>
          </a:p>
        </p:txBody>
      </p:sp>
      <p:sp>
        <p:nvSpPr>
          <p:cNvPr id="83" name="Google Shape;83;p10"/>
          <p:cNvSpPr txBox="1">
            <a:spLocks noGrp="1"/>
          </p:cNvSpPr>
          <p:nvPr>
            <p:ph type="title"/>
          </p:nvPr>
        </p:nvSpPr>
        <p:spPr>
          <a:xfrm>
            <a:off x="228600" y="4865122"/>
            <a:ext cx="8075432" cy="562672"/>
          </a:xfrm>
          <a:prstGeom prst="rect">
            <a:avLst/>
          </a:prstGeom>
          <a:noFill/>
          <a:ln>
            <a:noFill/>
          </a:ln>
        </p:spPr>
        <p:txBody>
          <a:bodyPr spcFirstLastPara="1" wrap="square" lIns="91425" tIns="45700" rIns="91425" bIns="45700" anchor="t" anchorCtr="0"/>
          <a:lstStyle>
            <a:lvl1pPr marR="0" lvl="0" algn="r" rtl="0">
              <a:spcBef>
                <a:spcPts val="0"/>
              </a:spcBef>
              <a:spcAft>
                <a:spcPts val="0"/>
              </a:spcAft>
              <a:buClr>
                <a:schemeClr val="accent1"/>
              </a:buClr>
              <a:buSzPts val="3000"/>
              <a:buFont typeface="Rambla"/>
              <a:buNone/>
              <a:defRPr sz="3000" b="0" i="0" u="none" strike="noStrike" cap="none">
                <a:solidFill>
                  <a:schemeClr val="accent1"/>
                </a:solidFill>
                <a:latin typeface="Rambla"/>
                <a:ea typeface="Rambla"/>
                <a:cs typeface="Rambla"/>
                <a:sym typeface="Rambl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4" name="Google Shape;84;p10"/>
          <p:cNvSpPr/>
          <p:nvPr/>
        </p:nvSpPr>
        <p:spPr>
          <a:xfrm>
            <a:off x="499273" y="5944936"/>
            <a:ext cx="4940624" cy="921076"/>
          </a:xfrm>
          <a:custGeom>
            <a:avLst/>
            <a:gdLst/>
            <a:ahLst/>
            <a:cxnLst/>
            <a:rect l="l" t="t" r="r" b="b"/>
            <a:pathLst>
              <a:path w="7485" h="337" extrusionOk="0">
                <a:moveTo>
                  <a:pt x="0" y="2"/>
                </a:moveTo>
                <a:lnTo>
                  <a:pt x="7485" y="337"/>
                </a:lnTo>
                <a:lnTo>
                  <a:pt x="5558" y="337"/>
                </a:lnTo>
                <a:lnTo>
                  <a:pt x="1" y="0"/>
                </a:lnTo>
              </a:path>
            </a:pathLst>
          </a:custGeom>
          <a:solidFill>
            <a:srgbClr val="D7A0AE">
              <a:alpha val="4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Rambla"/>
              <a:ea typeface="Rambla"/>
              <a:cs typeface="Rambla"/>
              <a:sym typeface="Rambla"/>
            </a:endParaRPr>
          </a:p>
        </p:txBody>
      </p:sp>
      <p:sp>
        <p:nvSpPr>
          <p:cNvPr id="85" name="Google Shape;85;p10"/>
          <p:cNvSpPr/>
          <p:nvPr/>
        </p:nvSpPr>
        <p:spPr>
          <a:xfrm>
            <a:off x="485717" y="5939011"/>
            <a:ext cx="3690451" cy="933450"/>
          </a:xfrm>
          <a:custGeom>
            <a:avLst/>
            <a:gdLst/>
            <a:ahLst/>
            <a:cxnLst/>
            <a:rect l="l" t="t" r="r" b="b"/>
            <a:pathLst>
              <a:path w="5591" h="588" extrusionOk="0">
                <a:moveTo>
                  <a:pt x="0" y="0"/>
                </a:moveTo>
                <a:lnTo>
                  <a:pt x="5591" y="585"/>
                </a:lnTo>
                <a:lnTo>
                  <a:pt x="4415" y="588"/>
                </a:lnTo>
                <a:lnTo>
                  <a:pt x="12" y="4"/>
                </a:lnTo>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Rambla"/>
              <a:ea typeface="Rambla"/>
              <a:cs typeface="Rambla"/>
              <a:sym typeface="Rambla"/>
            </a:endParaRPr>
          </a:p>
        </p:txBody>
      </p:sp>
      <p:sp>
        <p:nvSpPr>
          <p:cNvPr id="86" name="Google Shape;86;p10"/>
          <p:cNvSpPr/>
          <p:nvPr/>
        </p:nvSpPr>
        <p:spPr>
          <a:xfrm>
            <a:off x="-6042" y="5791253"/>
            <a:ext cx="3402314" cy="1080868"/>
          </a:xfrm>
          <a:prstGeom prst="rtTriangle">
            <a:avLst/>
          </a:prstGeom>
          <a:blipFill rotWithShape="1">
            <a:blip r:embed="rId2">
              <a:alphaModFix amt="50000"/>
            </a:blip>
            <a:tile tx="0" ty="0" sx="50000" sy="50000" flip="none" algn="t"/>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ambla"/>
              <a:ea typeface="Rambla"/>
              <a:cs typeface="Rambla"/>
              <a:sym typeface="Rambla"/>
            </a:endParaRPr>
          </a:p>
        </p:txBody>
      </p:sp>
      <p:cxnSp>
        <p:nvCxnSpPr>
          <p:cNvPr id="87" name="Google Shape;87;p10"/>
          <p:cNvCxnSpPr/>
          <p:nvPr/>
        </p:nvCxnSpPr>
        <p:spPr>
          <a:xfrm>
            <a:off x="-9237" y="5787738"/>
            <a:ext cx="3405509" cy="1084383"/>
          </a:xfrm>
          <a:prstGeom prst="straightConnector1">
            <a:avLst/>
          </a:prstGeom>
          <a:noFill/>
          <a:ln w="12050" cap="flat" cmpd="sng">
            <a:solidFill>
              <a:srgbClr val="D297A6"/>
            </a:solidFill>
            <a:prstDash val="solid"/>
            <a:miter lim="800000"/>
            <a:headEnd type="none" w="sm" len="sm"/>
            <a:tailEnd type="none" w="sm" len="sm"/>
          </a:ln>
        </p:spPr>
      </p:cxnSp>
      <p:sp>
        <p:nvSpPr>
          <p:cNvPr id="88" name="Google Shape;88;p10"/>
          <p:cNvSpPr/>
          <p:nvPr/>
        </p:nvSpPr>
        <p:spPr>
          <a:xfrm>
            <a:off x="8664112" y="4988440"/>
            <a:ext cx="182880" cy="228600"/>
          </a:xfrm>
          <a:prstGeom prst="chevron">
            <a:avLst>
              <a:gd name="adj" fmla="val 50000"/>
            </a:avLst>
          </a:prstGeom>
          <a:gradFill>
            <a:gsLst>
              <a:gs pos="0">
                <a:srgbClr val="9D234E"/>
              </a:gs>
              <a:gs pos="72000">
                <a:srgbClr val="D15779"/>
              </a:gs>
              <a:gs pos="100000">
                <a:srgbClr val="D78197"/>
              </a:gs>
            </a:gsLst>
            <a:lin ang="16200000" scaled="0"/>
          </a:gradFill>
          <a:ln w="9525" cap="rnd" cmpd="sng">
            <a:solidFill>
              <a:srgbClr val="862C4B"/>
            </a:solidFill>
            <a:prstDash val="solid"/>
            <a:round/>
            <a:headEnd type="none" w="sm" len="sm"/>
            <a:tailEnd type="none" w="sm" len="sm"/>
          </a:ln>
          <a:effectLst>
            <a:outerShdw blurRad="50800" dist="25400" dir="5400000">
              <a:srgbClr val="000000">
                <a:alpha val="45882"/>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Rambla"/>
              <a:ea typeface="Rambla"/>
              <a:cs typeface="Rambla"/>
              <a:sym typeface="Rambla"/>
            </a:endParaRPr>
          </a:p>
        </p:txBody>
      </p:sp>
      <p:sp>
        <p:nvSpPr>
          <p:cNvPr id="89" name="Google Shape;89;p10"/>
          <p:cNvSpPr/>
          <p:nvPr/>
        </p:nvSpPr>
        <p:spPr>
          <a:xfrm>
            <a:off x="8477696" y="4988440"/>
            <a:ext cx="182880" cy="228600"/>
          </a:xfrm>
          <a:prstGeom prst="chevron">
            <a:avLst>
              <a:gd name="adj" fmla="val 50000"/>
            </a:avLst>
          </a:prstGeom>
          <a:gradFill>
            <a:gsLst>
              <a:gs pos="0">
                <a:srgbClr val="9D234E"/>
              </a:gs>
              <a:gs pos="72000">
                <a:srgbClr val="D15779"/>
              </a:gs>
              <a:gs pos="100000">
                <a:srgbClr val="D78197"/>
              </a:gs>
            </a:gsLst>
            <a:lin ang="16200000" scaled="0"/>
          </a:gradFill>
          <a:ln w="9525" cap="rnd" cmpd="sng">
            <a:solidFill>
              <a:srgbClr val="862C4B"/>
            </a:solidFill>
            <a:prstDash val="solid"/>
            <a:round/>
            <a:headEnd type="none" w="sm" len="sm"/>
            <a:tailEnd type="none" w="sm" len="sm"/>
          </a:ln>
          <a:effectLst>
            <a:outerShdw blurRad="50800" dist="25400" dir="5400000">
              <a:srgbClr val="000000">
                <a:alpha val="45882"/>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Rambla"/>
              <a:ea typeface="Rambla"/>
              <a:cs typeface="Rambla"/>
              <a:sym typeface="Rambla"/>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0"/>
        <p:cNvGrpSpPr/>
        <p:nvPr/>
      </p:nvGrpSpPr>
      <p:grpSpPr>
        <a:xfrm>
          <a:off x="0" y="0"/>
          <a:ext cx="0" cy="0"/>
          <a:chOff x="0" y="0"/>
          <a:chExt cx="0" cy="0"/>
        </a:xfrm>
      </p:grpSpPr>
      <p:sp>
        <p:nvSpPr>
          <p:cNvPr id="91" name="Google Shape;91;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100"/>
              <a:buFont typeface="Rambla"/>
              <a:buNone/>
              <a:defRPr sz="4100" b="1" i="0" u="none" strike="noStrike" cap="none">
                <a:solidFill>
                  <a:schemeClr val="dk2"/>
                </a:solidFill>
                <a:latin typeface="Rambla"/>
                <a:ea typeface="Rambla"/>
                <a:cs typeface="Rambla"/>
                <a:sym typeface="Rambl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2" name="Google Shape;92;p11"/>
          <p:cNvSpPr txBox="1">
            <a:spLocks noGrp="1"/>
          </p:cNvSpPr>
          <p:nvPr>
            <p:ph type="body" idx="1"/>
          </p:nvPr>
        </p:nvSpPr>
        <p:spPr>
          <a:xfrm rot="5400000">
            <a:off x="2378964" y="-440436"/>
            <a:ext cx="4386071" cy="8229600"/>
          </a:xfrm>
          <a:prstGeom prst="rect">
            <a:avLst/>
          </a:prstGeom>
          <a:noFill/>
          <a:ln>
            <a:noFill/>
          </a:ln>
        </p:spPr>
        <p:txBody>
          <a:bodyPr spcFirstLastPara="1" wrap="square" lIns="91425" tIns="45700" rIns="91425" bIns="45700" anchor="t" anchorCtr="0"/>
          <a:lstStyle>
            <a:lvl1pPr marL="457200" marR="0" lvl="0" indent="-345186" algn="l" rtl="0">
              <a:spcBef>
                <a:spcPts val="400"/>
              </a:spcBef>
              <a:spcAft>
                <a:spcPts val="0"/>
              </a:spcAft>
              <a:buClr>
                <a:schemeClr val="accent1"/>
              </a:buClr>
              <a:buSzPts val="1836"/>
              <a:buFont typeface="Noto Sans Symbols"/>
              <a:buChar char="▶"/>
              <a:defRPr sz="2700" b="0" i="0" u="none" strike="noStrike" cap="none">
                <a:solidFill>
                  <a:schemeClr val="dk1"/>
                </a:solidFill>
                <a:latin typeface="Rambla"/>
                <a:ea typeface="Rambla"/>
                <a:cs typeface="Rambla"/>
                <a:sym typeface="Rambla"/>
              </a:defRPr>
            </a:lvl1pPr>
            <a:lvl2pPr marL="914400" marR="0" lvl="1" indent="-374650" algn="l" rtl="0">
              <a:spcBef>
                <a:spcPts val="324"/>
              </a:spcBef>
              <a:spcAft>
                <a:spcPts val="0"/>
              </a:spcAft>
              <a:buClr>
                <a:schemeClr val="accent1"/>
              </a:buClr>
              <a:buSzPts val="2300"/>
              <a:buFont typeface="Verdana"/>
              <a:buChar char="◦"/>
              <a:defRPr sz="2300" b="0" i="0" u="none" strike="noStrike" cap="none">
                <a:solidFill>
                  <a:schemeClr val="dk1"/>
                </a:solidFill>
                <a:latin typeface="Rambla"/>
                <a:ea typeface="Rambla"/>
                <a:cs typeface="Rambla"/>
                <a:sym typeface="Rambla"/>
              </a:defRPr>
            </a:lvl2pPr>
            <a:lvl3pPr marL="1371600" marR="0" lvl="2" indent="-361950" algn="l" rtl="0">
              <a:spcBef>
                <a:spcPts val="350"/>
              </a:spcBef>
              <a:spcAft>
                <a:spcPts val="0"/>
              </a:spcAft>
              <a:buClr>
                <a:schemeClr val="accent2"/>
              </a:buClr>
              <a:buSzPts val="2100"/>
              <a:buFont typeface="Noto Sans Symbols"/>
              <a:buChar char="⚫"/>
              <a:defRPr sz="2100" b="0" i="0" u="none" strike="noStrike" cap="none">
                <a:solidFill>
                  <a:schemeClr val="dk1"/>
                </a:solidFill>
                <a:latin typeface="Rambla"/>
                <a:ea typeface="Rambla"/>
                <a:cs typeface="Rambla"/>
                <a:sym typeface="Rambla"/>
              </a:defRPr>
            </a:lvl3pPr>
            <a:lvl4pPr marL="1828800" marR="0" lvl="3" indent="-349250" algn="l" rtl="0">
              <a:spcBef>
                <a:spcPts val="350"/>
              </a:spcBef>
              <a:spcAft>
                <a:spcPts val="0"/>
              </a:spcAft>
              <a:buClr>
                <a:schemeClr val="accent2"/>
              </a:buClr>
              <a:buSzPts val="1900"/>
              <a:buFont typeface="Noto Sans Symbols"/>
              <a:buChar char="⚫"/>
              <a:defRPr sz="1900" b="0" i="0" u="none" strike="noStrike" cap="none">
                <a:solidFill>
                  <a:schemeClr val="dk1"/>
                </a:solidFill>
                <a:latin typeface="Rambla"/>
                <a:ea typeface="Rambla"/>
                <a:cs typeface="Rambla"/>
                <a:sym typeface="Rambla"/>
              </a:defRPr>
            </a:lvl4pPr>
            <a:lvl5pPr marL="2286000" marR="0" lvl="4" indent="-342900" algn="l" rtl="0">
              <a:spcBef>
                <a:spcPts val="350"/>
              </a:spcBef>
              <a:spcAft>
                <a:spcPts val="0"/>
              </a:spcAft>
              <a:buClr>
                <a:schemeClr val="accent2"/>
              </a:buClr>
              <a:buSzPts val="1800"/>
              <a:buFont typeface="Noto Sans Symbols"/>
              <a:buChar char="⚫"/>
              <a:defRPr sz="1800" b="0" i="0" u="none" strike="noStrike" cap="none">
                <a:solidFill>
                  <a:schemeClr val="dk1"/>
                </a:solidFill>
                <a:latin typeface="Rambla"/>
                <a:ea typeface="Rambla"/>
                <a:cs typeface="Rambla"/>
                <a:sym typeface="Rambla"/>
              </a:defRPr>
            </a:lvl5pPr>
            <a:lvl6pPr marL="2743200" marR="0" lvl="5" indent="-342900" algn="l" rtl="0">
              <a:spcBef>
                <a:spcPts val="350"/>
              </a:spcBef>
              <a:spcAft>
                <a:spcPts val="0"/>
              </a:spcAft>
              <a:buClr>
                <a:schemeClr val="accent3"/>
              </a:buClr>
              <a:buSzPts val="1800"/>
              <a:buFont typeface="Noto Sans Symbols"/>
              <a:buChar char="◾"/>
              <a:defRPr sz="1800" b="0" i="0" u="none" strike="noStrike" cap="none">
                <a:solidFill>
                  <a:schemeClr val="dk1"/>
                </a:solidFill>
                <a:latin typeface="Rambla"/>
                <a:ea typeface="Rambla"/>
                <a:cs typeface="Rambla"/>
                <a:sym typeface="Rambla"/>
              </a:defRPr>
            </a:lvl6pPr>
            <a:lvl7pPr marL="3200400" marR="0" lvl="6"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7pPr>
            <a:lvl8pPr marL="3657600" marR="0" lvl="7"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8pPr>
            <a:lvl9pPr marL="4114800" marR="0" lvl="8"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93" name="Google Shape;93;p11"/>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000">
                <a:solidFill>
                  <a:schemeClr val="dk1"/>
                </a:solidFill>
                <a:latin typeface="Rambla"/>
                <a:ea typeface="Rambla"/>
                <a:cs typeface="Rambla"/>
                <a:sym typeface="Rambla"/>
              </a:defRPr>
            </a:lvl1pPr>
            <a:lvl2pPr marR="0" lvl="1" algn="l" rtl="0">
              <a:spcBef>
                <a:spcPts val="0"/>
              </a:spcBef>
              <a:spcAft>
                <a:spcPts val="0"/>
              </a:spcAft>
              <a:buSzPts val="1400"/>
              <a:buNone/>
              <a:defRPr sz="1800" b="0" i="0" u="none" strike="noStrike" cap="none">
                <a:solidFill>
                  <a:schemeClr val="dk1"/>
                </a:solidFill>
                <a:latin typeface="Rambla"/>
                <a:ea typeface="Rambla"/>
                <a:cs typeface="Rambla"/>
                <a:sym typeface="Rambla"/>
              </a:defRPr>
            </a:lvl2pPr>
            <a:lvl3pPr marR="0" lvl="2" algn="l" rtl="0">
              <a:spcBef>
                <a:spcPts val="0"/>
              </a:spcBef>
              <a:spcAft>
                <a:spcPts val="0"/>
              </a:spcAft>
              <a:buSzPts val="1400"/>
              <a:buNone/>
              <a:defRPr sz="1800" b="0" i="0" u="none" strike="noStrike" cap="none">
                <a:solidFill>
                  <a:schemeClr val="dk1"/>
                </a:solidFill>
                <a:latin typeface="Rambla"/>
                <a:ea typeface="Rambla"/>
                <a:cs typeface="Rambla"/>
                <a:sym typeface="Rambla"/>
              </a:defRPr>
            </a:lvl3pPr>
            <a:lvl4pPr marR="0" lvl="3" algn="l" rtl="0">
              <a:spcBef>
                <a:spcPts val="0"/>
              </a:spcBef>
              <a:spcAft>
                <a:spcPts val="0"/>
              </a:spcAft>
              <a:buSzPts val="1400"/>
              <a:buNone/>
              <a:defRPr sz="1800" b="0" i="0" u="none" strike="noStrike" cap="none">
                <a:solidFill>
                  <a:schemeClr val="dk1"/>
                </a:solidFill>
                <a:latin typeface="Rambla"/>
                <a:ea typeface="Rambla"/>
                <a:cs typeface="Rambla"/>
                <a:sym typeface="Rambla"/>
              </a:defRPr>
            </a:lvl4pPr>
            <a:lvl5pPr marR="0" lvl="4" algn="l" rtl="0">
              <a:spcBef>
                <a:spcPts val="0"/>
              </a:spcBef>
              <a:spcAft>
                <a:spcPts val="0"/>
              </a:spcAft>
              <a:buSzPts val="1400"/>
              <a:buNone/>
              <a:defRPr sz="1800" b="0" i="0" u="none" strike="noStrike" cap="none">
                <a:solidFill>
                  <a:schemeClr val="dk1"/>
                </a:solidFill>
                <a:latin typeface="Rambla"/>
                <a:ea typeface="Rambla"/>
                <a:cs typeface="Rambla"/>
                <a:sym typeface="Rambla"/>
              </a:defRPr>
            </a:lvl5pPr>
            <a:lvl6pPr marR="0" lvl="5" algn="l" rtl="0">
              <a:spcBef>
                <a:spcPts val="0"/>
              </a:spcBef>
              <a:spcAft>
                <a:spcPts val="0"/>
              </a:spcAft>
              <a:buSzPts val="1400"/>
              <a:buNone/>
              <a:defRPr sz="1800" b="0" i="0" u="none" strike="noStrike" cap="none">
                <a:solidFill>
                  <a:schemeClr val="dk1"/>
                </a:solidFill>
                <a:latin typeface="Rambla"/>
                <a:ea typeface="Rambla"/>
                <a:cs typeface="Rambla"/>
                <a:sym typeface="Rambla"/>
              </a:defRPr>
            </a:lvl6pPr>
            <a:lvl7pPr marR="0" lvl="6" algn="l" rtl="0">
              <a:spcBef>
                <a:spcPts val="0"/>
              </a:spcBef>
              <a:spcAft>
                <a:spcPts val="0"/>
              </a:spcAft>
              <a:buSzPts val="1400"/>
              <a:buNone/>
              <a:defRPr sz="1800" b="0" i="0" u="none" strike="noStrike" cap="none">
                <a:solidFill>
                  <a:schemeClr val="dk1"/>
                </a:solidFill>
                <a:latin typeface="Rambla"/>
                <a:ea typeface="Rambla"/>
                <a:cs typeface="Rambla"/>
                <a:sym typeface="Rambla"/>
              </a:defRPr>
            </a:lvl7pPr>
            <a:lvl8pPr marR="0" lvl="7" algn="l" rtl="0">
              <a:spcBef>
                <a:spcPts val="0"/>
              </a:spcBef>
              <a:spcAft>
                <a:spcPts val="0"/>
              </a:spcAft>
              <a:buSzPts val="1400"/>
              <a:buNone/>
              <a:defRPr sz="1800" b="0" i="0" u="none" strike="noStrike" cap="none">
                <a:solidFill>
                  <a:schemeClr val="dk1"/>
                </a:solidFill>
                <a:latin typeface="Rambla"/>
                <a:ea typeface="Rambla"/>
                <a:cs typeface="Rambla"/>
                <a:sym typeface="Rambla"/>
              </a:defRPr>
            </a:lvl8pPr>
            <a:lvl9pPr marR="0" lvl="8" algn="l" rtl="0">
              <a:spcBef>
                <a:spcPts val="0"/>
              </a:spcBef>
              <a:spcAft>
                <a:spcPts val="0"/>
              </a:spcAft>
              <a:buSzPts val="1400"/>
              <a:buNone/>
              <a:defRPr sz="1800" b="0" i="0" u="none" strike="noStrike" cap="none">
                <a:solidFill>
                  <a:schemeClr val="dk1"/>
                </a:solidFill>
                <a:latin typeface="Rambla"/>
                <a:ea typeface="Rambla"/>
                <a:cs typeface="Rambla"/>
                <a:sym typeface="Rambla"/>
              </a:defRPr>
            </a:lvl9pPr>
          </a:lstStyle>
          <a:p>
            <a:endParaRPr/>
          </a:p>
        </p:txBody>
      </p:sp>
      <p:sp>
        <p:nvSpPr>
          <p:cNvPr id="94" name="Google Shape;94;p11"/>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lstStyle>
            <a:lvl1pPr marR="0" lvl="0" algn="r" rtl="0">
              <a:spcBef>
                <a:spcPts val="0"/>
              </a:spcBef>
              <a:spcAft>
                <a:spcPts val="0"/>
              </a:spcAft>
              <a:buSzPts val="1400"/>
              <a:buNone/>
              <a:defRPr sz="1000">
                <a:solidFill>
                  <a:schemeClr val="dk1"/>
                </a:solidFill>
                <a:latin typeface="Rambla"/>
                <a:ea typeface="Rambla"/>
                <a:cs typeface="Rambla"/>
                <a:sym typeface="Rambla"/>
              </a:defRPr>
            </a:lvl1pPr>
            <a:lvl2pPr marR="0" lvl="1" algn="l" rtl="0">
              <a:spcBef>
                <a:spcPts val="0"/>
              </a:spcBef>
              <a:spcAft>
                <a:spcPts val="0"/>
              </a:spcAft>
              <a:buSzPts val="1400"/>
              <a:buNone/>
              <a:defRPr sz="1800" b="0" i="0" u="none" strike="noStrike" cap="none">
                <a:solidFill>
                  <a:schemeClr val="dk1"/>
                </a:solidFill>
                <a:latin typeface="Rambla"/>
                <a:ea typeface="Rambla"/>
                <a:cs typeface="Rambla"/>
                <a:sym typeface="Rambla"/>
              </a:defRPr>
            </a:lvl2pPr>
            <a:lvl3pPr marR="0" lvl="2" algn="l" rtl="0">
              <a:spcBef>
                <a:spcPts val="0"/>
              </a:spcBef>
              <a:spcAft>
                <a:spcPts val="0"/>
              </a:spcAft>
              <a:buSzPts val="1400"/>
              <a:buNone/>
              <a:defRPr sz="1800" b="0" i="0" u="none" strike="noStrike" cap="none">
                <a:solidFill>
                  <a:schemeClr val="dk1"/>
                </a:solidFill>
                <a:latin typeface="Rambla"/>
                <a:ea typeface="Rambla"/>
                <a:cs typeface="Rambla"/>
                <a:sym typeface="Rambla"/>
              </a:defRPr>
            </a:lvl3pPr>
            <a:lvl4pPr marR="0" lvl="3" algn="l" rtl="0">
              <a:spcBef>
                <a:spcPts val="0"/>
              </a:spcBef>
              <a:spcAft>
                <a:spcPts val="0"/>
              </a:spcAft>
              <a:buSzPts val="1400"/>
              <a:buNone/>
              <a:defRPr sz="1800" b="0" i="0" u="none" strike="noStrike" cap="none">
                <a:solidFill>
                  <a:schemeClr val="dk1"/>
                </a:solidFill>
                <a:latin typeface="Rambla"/>
                <a:ea typeface="Rambla"/>
                <a:cs typeface="Rambla"/>
                <a:sym typeface="Rambla"/>
              </a:defRPr>
            </a:lvl4pPr>
            <a:lvl5pPr marR="0" lvl="4" algn="l" rtl="0">
              <a:spcBef>
                <a:spcPts val="0"/>
              </a:spcBef>
              <a:spcAft>
                <a:spcPts val="0"/>
              </a:spcAft>
              <a:buSzPts val="1400"/>
              <a:buNone/>
              <a:defRPr sz="1800" b="0" i="0" u="none" strike="noStrike" cap="none">
                <a:solidFill>
                  <a:schemeClr val="dk1"/>
                </a:solidFill>
                <a:latin typeface="Rambla"/>
                <a:ea typeface="Rambla"/>
                <a:cs typeface="Rambla"/>
                <a:sym typeface="Rambla"/>
              </a:defRPr>
            </a:lvl5pPr>
            <a:lvl6pPr marR="0" lvl="5" algn="l" rtl="0">
              <a:spcBef>
                <a:spcPts val="0"/>
              </a:spcBef>
              <a:spcAft>
                <a:spcPts val="0"/>
              </a:spcAft>
              <a:buSzPts val="1400"/>
              <a:buNone/>
              <a:defRPr sz="1800" b="0" i="0" u="none" strike="noStrike" cap="none">
                <a:solidFill>
                  <a:schemeClr val="dk1"/>
                </a:solidFill>
                <a:latin typeface="Rambla"/>
                <a:ea typeface="Rambla"/>
                <a:cs typeface="Rambla"/>
                <a:sym typeface="Rambla"/>
              </a:defRPr>
            </a:lvl6pPr>
            <a:lvl7pPr marR="0" lvl="6" algn="l" rtl="0">
              <a:spcBef>
                <a:spcPts val="0"/>
              </a:spcBef>
              <a:spcAft>
                <a:spcPts val="0"/>
              </a:spcAft>
              <a:buSzPts val="1400"/>
              <a:buNone/>
              <a:defRPr sz="1800" b="0" i="0" u="none" strike="noStrike" cap="none">
                <a:solidFill>
                  <a:schemeClr val="dk1"/>
                </a:solidFill>
                <a:latin typeface="Rambla"/>
                <a:ea typeface="Rambla"/>
                <a:cs typeface="Rambla"/>
                <a:sym typeface="Rambla"/>
              </a:defRPr>
            </a:lvl7pPr>
            <a:lvl8pPr marR="0" lvl="7" algn="l" rtl="0">
              <a:spcBef>
                <a:spcPts val="0"/>
              </a:spcBef>
              <a:spcAft>
                <a:spcPts val="0"/>
              </a:spcAft>
              <a:buSzPts val="1400"/>
              <a:buNone/>
              <a:defRPr sz="1800" b="0" i="0" u="none" strike="noStrike" cap="none">
                <a:solidFill>
                  <a:schemeClr val="dk1"/>
                </a:solidFill>
                <a:latin typeface="Rambla"/>
                <a:ea typeface="Rambla"/>
                <a:cs typeface="Rambla"/>
                <a:sym typeface="Rambla"/>
              </a:defRPr>
            </a:lvl8pPr>
            <a:lvl9pPr marR="0" lvl="8" algn="l" rtl="0">
              <a:spcBef>
                <a:spcPts val="0"/>
              </a:spcBef>
              <a:spcAft>
                <a:spcPts val="0"/>
              </a:spcAft>
              <a:buSzPts val="1400"/>
              <a:buNone/>
              <a:defRPr sz="1800" b="0" i="0" u="none" strike="noStrike" cap="none">
                <a:solidFill>
                  <a:schemeClr val="dk1"/>
                </a:solidFill>
                <a:latin typeface="Rambla"/>
                <a:ea typeface="Rambla"/>
                <a:cs typeface="Rambla"/>
                <a:sym typeface="Rambla"/>
              </a:defRPr>
            </a:lvl9pPr>
          </a:lstStyle>
          <a:p>
            <a:endParaRPr/>
          </a:p>
        </p:txBody>
      </p:sp>
      <p:sp>
        <p:nvSpPr>
          <p:cNvPr id="95" name="Google Shape;95;p11"/>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a:solidFill>
                  <a:schemeClr val="dk1"/>
                </a:solidFill>
                <a:latin typeface="Rambla"/>
                <a:ea typeface="Rambla"/>
                <a:cs typeface="Rambla"/>
                <a:sym typeface="Rambla"/>
              </a:defRPr>
            </a:lvl1pPr>
            <a:lvl2pPr marL="0" marR="0" lvl="1" indent="0" algn="r" rtl="0">
              <a:spcBef>
                <a:spcPts val="0"/>
              </a:spcBef>
              <a:buNone/>
              <a:defRPr sz="1000" b="0">
                <a:solidFill>
                  <a:schemeClr val="dk1"/>
                </a:solidFill>
                <a:latin typeface="Rambla"/>
                <a:ea typeface="Rambla"/>
                <a:cs typeface="Rambla"/>
                <a:sym typeface="Rambla"/>
              </a:defRPr>
            </a:lvl2pPr>
            <a:lvl3pPr marL="0" marR="0" lvl="2" indent="0" algn="r" rtl="0">
              <a:spcBef>
                <a:spcPts val="0"/>
              </a:spcBef>
              <a:buNone/>
              <a:defRPr sz="1000" b="0">
                <a:solidFill>
                  <a:schemeClr val="dk1"/>
                </a:solidFill>
                <a:latin typeface="Rambla"/>
                <a:ea typeface="Rambla"/>
                <a:cs typeface="Rambla"/>
                <a:sym typeface="Rambla"/>
              </a:defRPr>
            </a:lvl3pPr>
            <a:lvl4pPr marL="0" marR="0" lvl="3" indent="0" algn="r" rtl="0">
              <a:spcBef>
                <a:spcPts val="0"/>
              </a:spcBef>
              <a:buNone/>
              <a:defRPr sz="1000" b="0">
                <a:solidFill>
                  <a:schemeClr val="dk1"/>
                </a:solidFill>
                <a:latin typeface="Rambla"/>
                <a:ea typeface="Rambla"/>
                <a:cs typeface="Rambla"/>
                <a:sym typeface="Rambla"/>
              </a:defRPr>
            </a:lvl4pPr>
            <a:lvl5pPr marL="0" marR="0" lvl="4" indent="0" algn="r" rtl="0">
              <a:spcBef>
                <a:spcPts val="0"/>
              </a:spcBef>
              <a:buNone/>
              <a:defRPr sz="1000" b="0">
                <a:solidFill>
                  <a:schemeClr val="dk1"/>
                </a:solidFill>
                <a:latin typeface="Rambla"/>
                <a:ea typeface="Rambla"/>
                <a:cs typeface="Rambla"/>
                <a:sym typeface="Rambla"/>
              </a:defRPr>
            </a:lvl5pPr>
            <a:lvl6pPr marL="0" marR="0" lvl="5" indent="0" algn="r" rtl="0">
              <a:spcBef>
                <a:spcPts val="0"/>
              </a:spcBef>
              <a:buNone/>
              <a:defRPr sz="1000" b="0">
                <a:solidFill>
                  <a:schemeClr val="dk1"/>
                </a:solidFill>
                <a:latin typeface="Rambla"/>
                <a:ea typeface="Rambla"/>
                <a:cs typeface="Rambla"/>
                <a:sym typeface="Rambla"/>
              </a:defRPr>
            </a:lvl6pPr>
            <a:lvl7pPr marL="0" marR="0" lvl="6" indent="0" algn="r" rtl="0">
              <a:spcBef>
                <a:spcPts val="0"/>
              </a:spcBef>
              <a:buNone/>
              <a:defRPr sz="1000" b="0">
                <a:solidFill>
                  <a:schemeClr val="dk1"/>
                </a:solidFill>
                <a:latin typeface="Rambla"/>
                <a:ea typeface="Rambla"/>
                <a:cs typeface="Rambla"/>
                <a:sym typeface="Rambla"/>
              </a:defRPr>
            </a:lvl7pPr>
            <a:lvl8pPr marL="0" marR="0" lvl="7" indent="0" algn="r" rtl="0">
              <a:spcBef>
                <a:spcPts val="0"/>
              </a:spcBef>
              <a:buNone/>
              <a:defRPr sz="1000" b="0">
                <a:solidFill>
                  <a:schemeClr val="dk1"/>
                </a:solidFill>
                <a:latin typeface="Rambla"/>
                <a:ea typeface="Rambla"/>
                <a:cs typeface="Rambla"/>
                <a:sym typeface="Rambla"/>
              </a:defRPr>
            </a:lvl8pPr>
            <a:lvl9pPr marL="0" marR="0" lvl="8" indent="0" algn="r" rtl="0">
              <a:spcBef>
                <a:spcPts val="0"/>
              </a:spcBef>
              <a:buNone/>
              <a:defRPr sz="1000" b="0">
                <a:solidFill>
                  <a:schemeClr val="dk1"/>
                </a:solidFill>
                <a:latin typeface="Rambla"/>
                <a:ea typeface="Rambla"/>
                <a:cs typeface="Rambla"/>
                <a:sym typeface="Rambl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499273" y="5944936"/>
            <a:ext cx="4940624" cy="921076"/>
          </a:xfrm>
          <a:custGeom>
            <a:avLst/>
            <a:gdLst/>
            <a:ahLst/>
            <a:cxnLst/>
            <a:rect l="l" t="t" r="r" b="b"/>
            <a:pathLst>
              <a:path w="7485" h="337" extrusionOk="0">
                <a:moveTo>
                  <a:pt x="0" y="2"/>
                </a:moveTo>
                <a:lnTo>
                  <a:pt x="7485" y="337"/>
                </a:lnTo>
                <a:lnTo>
                  <a:pt x="5558" y="337"/>
                </a:lnTo>
                <a:lnTo>
                  <a:pt x="1" y="0"/>
                </a:lnTo>
              </a:path>
            </a:pathLst>
          </a:custGeom>
          <a:solidFill>
            <a:srgbClr val="D7A0AE">
              <a:alpha val="4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ambla"/>
              <a:ea typeface="Rambla"/>
              <a:cs typeface="Rambla"/>
              <a:sym typeface="Rambla"/>
            </a:endParaRPr>
          </a:p>
        </p:txBody>
      </p:sp>
      <p:sp>
        <p:nvSpPr>
          <p:cNvPr id="11" name="Google Shape;11;p1"/>
          <p:cNvSpPr/>
          <p:nvPr/>
        </p:nvSpPr>
        <p:spPr>
          <a:xfrm>
            <a:off x="485717" y="5939011"/>
            <a:ext cx="3690451" cy="933450"/>
          </a:xfrm>
          <a:custGeom>
            <a:avLst/>
            <a:gdLst/>
            <a:ahLst/>
            <a:cxnLst/>
            <a:rect l="l" t="t" r="r" b="b"/>
            <a:pathLst>
              <a:path w="5591" h="588" extrusionOk="0">
                <a:moveTo>
                  <a:pt x="0" y="0"/>
                </a:moveTo>
                <a:lnTo>
                  <a:pt x="5591" y="585"/>
                </a:lnTo>
                <a:lnTo>
                  <a:pt x="4415" y="588"/>
                </a:lnTo>
                <a:lnTo>
                  <a:pt x="12" y="4"/>
                </a:lnTo>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ambla"/>
              <a:ea typeface="Rambla"/>
              <a:cs typeface="Rambla"/>
              <a:sym typeface="Rambla"/>
            </a:endParaRPr>
          </a:p>
        </p:txBody>
      </p:sp>
      <p:sp>
        <p:nvSpPr>
          <p:cNvPr id="12" name="Google Shape;12;p1"/>
          <p:cNvSpPr/>
          <p:nvPr/>
        </p:nvSpPr>
        <p:spPr>
          <a:xfrm>
            <a:off x="-6042" y="5791253"/>
            <a:ext cx="3402314" cy="1080868"/>
          </a:xfrm>
          <a:prstGeom prst="rtTriangle">
            <a:avLst/>
          </a:prstGeom>
          <a:blipFill rotWithShape="1">
            <a:blip r:embed="rId12">
              <a:alphaModFix amt="50000"/>
            </a:blip>
            <a:tile tx="0" ty="0" sx="50000" sy="50000" flip="none" algn="t"/>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ambla"/>
              <a:ea typeface="Rambla"/>
              <a:cs typeface="Rambla"/>
              <a:sym typeface="Rambla"/>
            </a:endParaRPr>
          </a:p>
        </p:txBody>
      </p:sp>
      <p:cxnSp>
        <p:nvCxnSpPr>
          <p:cNvPr id="13" name="Google Shape;13;p1"/>
          <p:cNvCxnSpPr/>
          <p:nvPr/>
        </p:nvCxnSpPr>
        <p:spPr>
          <a:xfrm>
            <a:off x="-9237" y="5787738"/>
            <a:ext cx="3405509" cy="1084383"/>
          </a:xfrm>
          <a:prstGeom prst="straightConnector1">
            <a:avLst/>
          </a:prstGeom>
          <a:noFill/>
          <a:ln w="12050" cap="flat" cmpd="sng">
            <a:solidFill>
              <a:srgbClr val="D297A6"/>
            </a:solidFill>
            <a:prstDash val="solid"/>
            <a:miter lim="800000"/>
            <a:headEnd type="none" w="sm" len="sm"/>
            <a:tailEnd type="none" w="sm" len="sm"/>
          </a:ln>
        </p:spPr>
      </p:cxnSp>
      <p:sp>
        <p:nvSpPr>
          <p:cNvPr id="14" name="Google Shape;14;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100"/>
              <a:buFont typeface="Rambla"/>
              <a:buNone/>
              <a:defRPr sz="4100" b="1" i="0" u="none" strike="noStrike" cap="none">
                <a:solidFill>
                  <a:schemeClr val="dk2"/>
                </a:solidFill>
                <a:latin typeface="Rambla"/>
                <a:ea typeface="Rambla"/>
                <a:cs typeface="Rambla"/>
                <a:sym typeface="Rambl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 name="Google Shape;15;p1"/>
          <p:cNvSpPr txBox="1">
            <a:spLocks noGrp="1"/>
          </p:cNvSpPr>
          <p:nvPr>
            <p:ph type="body" idx="1"/>
          </p:nvPr>
        </p:nvSpPr>
        <p:spPr>
          <a:xfrm>
            <a:off x="457200" y="1481328"/>
            <a:ext cx="8229600" cy="4525963"/>
          </a:xfrm>
          <a:prstGeom prst="rect">
            <a:avLst/>
          </a:prstGeom>
          <a:noFill/>
          <a:ln>
            <a:noFill/>
          </a:ln>
        </p:spPr>
        <p:txBody>
          <a:bodyPr spcFirstLastPara="1" wrap="square" lIns="91425" tIns="45700" rIns="91425" bIns="45700" anchor="t" anchorCtr="0"/>
          <a:lstStyle>
            <a:lvl1pPr marL="457200" marR="0" lvl="0" indent="-345186" algn="l" rtl="0">
              <a:spcBef>
                <a:spcPts val="400"/>
              </a:spcBef>
              <a:spcAft>
                <a:spcPts val="0"/>
              </a:spcAft>
              <a:buClr>
                <a:schemeClr val="accent1"/>
              </a:buClr>
              <a:buSzPts val="1836"/>
              <a:buFont typeface="Noto Sans Symbols"/>
              <a:buChar char="▶"/>
              <a:defRPr sz="2700" b="0" i="0" u="none" strike="noStrike" cap="none">
                <a:solidFill>
                  <a:schemeClr val="dk1"/>
                </a:solidFill>
                <a:latin typeface="Rambla"/>
                <a:ea typeface="Rambla"/>
                <a:cs typeface="Rambla"/>
                <a:sym typeface="Rambla"/>
              </a:defRPr>
            </a:lvl1pPr>
            <a:lvl2pPr marL="914400" marR="0" lvl="1" indent="-374650" algn="l" rtl="0">
              <a:spcBef>
                <a:spcPts val="324"/>
              </a:spcBef>
              <a:spcAft>
                <a:spcPts val="0"/>
              </a:spcAft>
              <a:buClr>
                <a:schemeClr val="accent1"/>
              </a:buClr>
              <a:buSzPts val="2300"/>
              <a:buFont typeface="Verdana"/>
              <a:buChar char="◦"/>
              <a:defRPr sz="2300" b="0" i="0" u="none" strike="noStrike" cap="none">
                <a:solidFill>
                  <a:schemeClr val="dk1"/>
                </a:solidFill>
                <a:latin typeface="Rambla"/>
                <a:ea typeface="Rambla"/>
                <a:cs typeface="Rambla"/>
                <a:sym typeface="Rambla"/>
              </a:defRPr>
            </a:lvl2pPr>
            <a:lvl3pPr marL="1371600" marR="0" lvl="2" indent="-361950" algn="l" rtl="0">
              <a:spcBef>
                <a:spcPts val="350"/>
              </a:spcBef>
              <a:spcAft>
                <a:spcPts val="0"/>
              </a:spcAft>
              <a:buClr>
                <a:schemeClr val="accent2"/>
              </a:buClr>
              <a:buSzPts val="2100"/>
              <a:buFont typeface="Noto Sans Symbols"/>
              <a:buChar char="⚫"/>
              <a:defRPr sz="2100" b="0" i="0" u="none" strike="noStrike" cap="none">
                <a:solidFill>
                  <a:schemeClr val="dk1"/>
                </a:solidFill>
                <a:latin typeface="Rambla"/>
                <a:ea typeface="Rambla"/>
                <a:cs typeface="Rambla"/>
                <a:sym typeface="Rambla"/>
              </a:defRPr>
            </a:lvl3pPr>
            <a:lvl4pPr marL="1828800" marR="0" lvl="3" indent="-349250" algn="l" rtl="0">
              <a:spcBef>
                <a:spcPts val="350"/>
              </a:spcBef>
              <a:spcAft>
                <a:spcPts val="0"/>
              </a:spcAft>
              <a:buClr>
                <a:schemeClr val="accent2"/>
              </a:buClr>
              <a:buSzPts val="1900"/>
              <a:buFont typeface="Noto Sans Symbols"/>
              <a:buChar char="⚫"/>
              <a:defRPr sz="1900" b="0" i="0" u="none" strike="noStrike" cap="none">
                <a:solidFill>
                  <a:schemeClr val="dk1"/>
                </a:solidFill>
                <a:latin typeface="Rambla"/>
                <a:ea typeface="Rambla"/>
                <a:cs typeface="Rambla"/>
                <a:sym typeface="Rambla"/>
              </a:defRPr>
            </a:lvl4pPr>
            <a:lvl5pPr marL="2286000" marR="0" lvl="4" indent="-342900" algn="l" rtl="0">
              <a:spcBef>
                <a:spcPts val="350"/>
              </a:spcBef>
              <a:spcAft>
                <a:spcPts val="0"/>
              </a:spcAft>
              <a:buClr>
                <a:schemeClr val="accent2"/>
              </a:buClr>
              <a:buSzPts val="1800"/>
              <a:buFont typeface="Noto Sans Symbols"/>
              <a:buChar char="⚫"/>
              <a:defRPr sz="1800" b="0" i="0" u="none" strike="noStrike" cap="none">
                <a:solidFill>
                  <a:schemeClr val="dk1"/>
                </a:solidFill>
                <a:latin typeface="Rambla"/>
                <a:ea typeface="Rambla"/>
                <a:cs typeface="Rambla"/>
                <a:sym typeface="Rambla"/>
              </a:defRPr>
            </a:lvl5pPr>
            <a:lvl6pPr marL="2743200" marR="0" lvl="5" indent="-342900" algn="l" rtl="0">
              <a:spcBef>
                <a:spcPts val="350"/>
              </a:spcBef>
              <a:spcAft>
                <a:spcPts val="0"/>
              </a:spcAft>
              <a:buClr>
                <a:schemeClr val="accent3"/>
              </a:buClr>
              <a:buSzPts val="1800"/>
              <a:buFont typeface="Noto Sans Symbols"/>
              <a:buChar char="◾"/>
              <a:defRPr sz="1800" b="0" i="0" u="none" strike="noStrike" cap="none">
                <a:solidFill>
                  <a:schemeClr val="dk1"/>
                </a:solidFill>
                <a:latin typeface="Rambla"/>
                <a:ea typeface="Rambla"/>
                <a:cs typeface="Rambla"/>
                <a:sym typeface="Rambla"/>
              </a:defRPr>
            </a:lvl6pPr>
            <a:lvl7pPr marL="3200400" marR="0" lvl="6"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7pPr>
            <a:lvl8pPr marL="3657600" marR="0" lvl="7"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8pPr>
            <a:lvl9pPr marL="4114800" marR="0" lvl="8"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16" name="Google Shape;16;p1"/>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000">
                <a:solidFill>
                  <a:schemeClr val="dk1"/>
                </a:solidFill>
                <a:latin typeface="Rambla"/>
                <a:ea typeface="Rambla"/>
                <a:cs typeface="Rambla"/>
                <a:sym typeface="Rambla"/>
              </a:defRPr>
            </a:lvl1pPr>
            <a:lvl2pPr marR="0" lvl="1" algn="l" rtl="0">
              <a:spcBef>
                <a:spcPts val="0"/>
              </a:spcBef>
              <a:spcAft>
                <a:spcPts val="0"/>
              </a:spcAft>
              <a:buSzPts val="1400"/>
              <a:buNone/>
              <a:defRPr sz="1800" b="0" i="0" u="none" strike="noStrike" cap="none">
                <a:solidFill>
                  <a:schemeClr val="dk1"/>
                </a:solidFill>
                <a:latin typeface="Rambla"/>
                <a:ea typeface="Rambla"/>
                <a:cs typeface="Rambla"/>
                <a:sym typeface="Rambla"/>
              </a:defRPr>
            </a:lvl2pPr>
            <a:lvl3pPr marR="0" lvl="2" algn="l" rtl="0">
              <a:spcBef>
                <a:spcPts val="0"/>
              </a:spcBef>
              <a:spcAft>
                <a:spcPts val="0"/>
              </a:spcAft>
              <a:buSzPts val="1400"/>
              <a:buNone/>
              <a:defRPr sz="1800" b="0" i="0" u="none" strike="noStrike" cap="none">
                <a:solidFill>
                  <a:schemeClr val="dk1"/>
                </a:solidFill>
                <a:latin typeface="Rambla"/>
                <a:ea typeface="Rambla"/>
                <a:cs typeface="Rambla"/>
                <a:sym typeface="Rambla"/>
              </a:defRPr>
            </a:lvl3pPr>
            <a:lvl4pPr marR="0" lvl="3" algn="l" rtl="0">
              <a:spcBef>
                <a:spcPts val="0"/>
              </a:spcBef>
              <a:spcAft>
                <a:spcPts val="0"/>
              </a:spcAft>
              <a:buSzPts val="1400"/>
              <a:buNone/>
              <a:defRPr sz="1800" b="0" i="0" u="none" strike="noStrike" cap="none">
                <a:solidFill>
                  <a:schemeClr val="dk1"/>
                </a:solidFill>
                <a:latin typeface="Rambla"/>
                <a:ea typeface="Rambla"/>
                <a:cs typeface="Rambla"/>
                <a:sym typeface="Rambla"/>
              </a:defRPr>
            </a:lvl4pPr>
            <a:lvl5pPr marR="0" lvl="4" algn="l" rtl="0">
              <a:spcBef>
                <a:spcPts val="0"/>
              </a:spcBef>
              <a:spcAft>
                <a:spcPts val="0"/>
              </a:spcAft>
              <a:buSzPts val="1400"/>
              <a:buNone/>
              <a:defRPr sz="1800" b="0" i="0" u="none" strike="noStrike" cap="none">
                <a:solidFill>
                  <a:schemeClr val="dk1"/>
                </a:solidFill>
                <a:latin typeface="Rambla"/>
                <a:ea typeface="Rambla"/>
                <a:cs typeface="Rambla"/>
                <a:sym typeface="Rambla"/>
              </a:defRPr>
            </a:lvl5pPr>
            <a:lvl6pPr marR="0" lvl="5" algn="l" rtl="0">
              <a:spcBef>
                <a:spcPts val="0"/>
              </a:spcBef>
              <a:spcAft>
                <a:spcPts val="0"/>
              </a:spcAft>
              <a:buSzPts val="1400"/>
              <a:buNone/>
              <a:defRPr sz="1800" b="0" i="0" u="none" strike="noStrike" cap="none">
                <a:solidFill>
                  <a:schemeClr val="dk1"/>
                </a:solidFill>
                <a:latin typeface="Rambla"/>
                <a:ea typeface="Rambla"/>
                <a:cs typeface="Rambla"/>
                <a:sym typeface="Rambla"/>
              </a:defRPr>
            </a:lvl6pPr>
            <a:lvl7pPr marR="0" lvl="6" algn="l" rtl="0">
              <a:spcBef>
                <a:spcPts val="0"/>
              </a:spcBef>
              <a:spcAft>
                <a:spcPts val="0"/>
              </a:spcAft>
              <a:buSzPts val="1400"/>
              <a:buNone/>
              <a:defRPr sz="1800" b="0" i="0" u="none" strike="noStrike" cap="none">
                <a:solidFill>
                  <a:schemeClr val="dk1"/>
                </a:solidFill>
                <a:latin typeface="Rambla"/>
                <a:ea typeface="Rambla"/>
                <a:cs typeface="Rambla"/>
                <a:sym typeface="Rambla"/>
              </a:defRPr>
            </a:lvl7pPr>
            <a:lvl8pPr marR="0" lvl="7" algn="l" rtl="0">
              <a:spcBef>
                <a:spcPts val="0"/>
              </a:spcBef>
              <a:spcAft>
                <a:spcPts val="0"/>
              </a:spcAft>
              <a:buSzPts val="1400"/>
              <a:buNone/>
              <a:defRPr sz="1800" b="0" i="0" u="none" strike="noStrike" cap="none">
                <a:solidFill>
                  <a:schemeClr val="dk1"/>
                </a:solidFill>
                <a:latin typeface="Rambla"/>
                <a:ea typeface="Rambla"/>
                <a:cs typeface="Rambla"/>
                <a:sym typeface="Rambla"/>
              </a:defRPr>
            </a:lvl8pPr>
            <a:lvl9pPr marR="0" lvl="8" algn="l" rtl="0">
              <a:spcBef>
                <a:spcPts val="0"/>
              </a:spcBef>
              <a:spcAft>
                <a:spcPts val="0"/>
              </a:spcAft>
              <a:buSzPts val="1400"/>
              <a:buNone/>
              <a:defRPr sz="1800" b="0" i="0" u="none" strike="noStrike" cap="none">
                <a:solidFill>
                  <a:schemeClr val="dk1"/>
                </a:solidFill>
                <a:latin typeface="Rambla"/>
                <a:ea typeface="Rambla"/>
                <a:cs typeface="Rambla"/>
                <a:sym typeface="Rambla"/>
              </a:defRPr>
            </a:lvl9pPr>
          </a:lstStyle>
          <a:p>
            <a:endParaRPr/>
          </a:p>
        </p:txBody>
      </p:sp>
      <p:sp>
        <p:nvSpPr>
          <p:cNvPr id="17" name="Google Shape;17;p1"/>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lstStyle>
            <a:lvl1pPr marR="0" lvl="0" algn="r" rtl="0">
              <a:spcBef>
                <a:spcPts val="0"/>
              </a:spcBef>
              <a:spcAft>
                <a:spcPts val="0"/>
              </a:spcAft>
              <a:buSzPts val="1400"/>
              <a:buNone/>
              <a:defRPr sz="1000">
                <a:solidFill>
                  <a:schemeClr val="dk1"/>
                </a:solidFill>
                <a:latin typeface="Rambla"/>
                <a:ea typeface="Rambla"/>
                <a:cs typeface="Rambla"/>
                <a:sym typeface="Rambla"/>
              </a:defRPr>
            </a:lvl1pPr>
            <a:lvl2pPr marR="0" lvl="1" algn="l" rtl="0">
              <a:spcBef>
                <a:spcPts val="0"/>
              </a:spcBef>
              <a:spcAft>
                <a:spcPts val="0"/>
              </a:spcAft>
              <a:buSzPts val="1400"/>
              <a:buNone/>
              <a:defRPr sz="1800" b="0" i="0" u="none" strike="noStrike" cap="none">
                <a:solidFill>
                  <a:schemeClr val="dk1"/>
                </a:solidFill>
                <a:latin typeface="Rambla"/>
                <a:ea typeface="Rambla"/>
                <a:cs typeface="Rambla"/>
                <a:sym typeface="Rambla"/>
              </a:defRPr>
            </a:lvl2pPr>
            <a:lvl3pPr marR="0" lvl="2" algn="l" rtl="0">
              <a:spcBef>
                <a:spcPts val="0"/>
              </a:spcBef>
              <a:spcAft>
                <a:spcPts val="0"/>
              </a:spcAft>
              <a:buSzPts val="1400"/>
              <a:buNone/>
              <a:defRPr sz="1800" b="0" i="0" u="none" strike="noStrike" cap="none">
                <a:solidFill>
                  <a:schemeClr val="dk1"/>
                </a:solidFill>
                <a:latin typeface="Rambla"/>
                <a:ea typeface="Rambla"/>
                <a:cs typeface="Rambla"/>
                <a:sym typeface="Rambla"/>
              </a:defRPr>
            </a:lvl3pPr>
            <a:lvl4pPr marR="0" lvl="3" algn="l" rtl="0">
              <a:spcBef>
                <a:spcPts val="0"/>
              </a:spcBef>
              <a:spcAft>
                <a:spcPts val="0"/>
              </a:spcAft>
              <a:buSzPts val="1400"/>
              <a:buNone/>
              <a:defRPr sz="1800" b="0" i="0" u="none" strike="noStrike" cap="none">
                <a:solidFill>
                  <a:schemeClr val="dk1"/>
                </a:solidFill>
                <a:latin typeface="Rambla"/>
                <a:ea typeface="Rambla"/>
                <a:cs typeface="Rambla"/>
                <a:sym typeface="Rambla"/>
              </a:defRPr>
            </a:lvl4pPr>
            <a:lvl5pPr marR="0" lvl="4" algn="l" rtl="0">
              <a:spcBef>
                <a:spcPts val="0"/>
              </a:spcBef>
              <a:spcAft>
                <a:spcPts val="0"/>
              </a:spcAft>
              <a:buSzPts val="1400"/>
              <a:buNone/>
              <a:defRPr sz="1800" b="0" i="0" u="none" strike="noStrike" cap="none">
                <a:solidFill>
                  <a:schemeClr val="dk1"/>
                </a:solidFill>
                <a:latin typeface="Rambla"/>
                <a:ea typeface="Rambla"/>
                <a:cs typeface="Rambla"/>
                <a:sym typeface="Rambla"/>
              </a:defRPr>
            </a:lvl5pPr>
            <a:lvl6pPr marR="0" lvl="5" algn="l" rtl="0">
              <a:spcBef>
                <a:spcPts val="0"/>
              </a:spcBef>
              <a:spcAft>
                <a:spcPts val="0"/>
              </a:spcAft>
              <a:buSzPts val="1400"/>
              <a:buNone/>
              <a:defRPr sz="1800" b="0" i="0" u="none" strike="noStrike" cap="none">
                <a:solidFill>
                  <a:schemeClr val="dk1"/>
                </a:solidFill>
                <a:latin typeface="Rambla"/>
                <a:ea typeface="Rambla"/>
                <a:cs typeface="Rambla"/>
                <a:sym typeface="Rambla"/>
              </a:defRPr>
            </a:lvl6pPr>
            <a:lvl7pPr marR="0" lvl="6" algn="l" rtl="0">
              <a:spcBef>
                <a:spcPts val="0"/>
              </a:spcBef>
              <a:spcAft>
                <a:spcPts val="0"/>
              </a:spcAft>
              <a:buSzPts val="1400"/>
              <a:buNone/>
              <a:defRPr sz="1800" b="0" i="0" u="none" strike="noStrike" cap="none">
                <a:solidFill>
                  <a:schemeClr val="dk1"/>
                </a:solidFill>
                <a:latin typeface="Rambla"/>
                <a:ea typeface="Rambla"/>
                <a:cs typeface="Rambla"/>
                <a:sym typeface="Rambla"/>
              </a:defRPr>
            </a:lvl7pPr>
            <a:lvl8pPr marR="0" lvl="7" algn="l" rtl="0">
              <a:spcBef>
                <a:spcPts val="0"/>
              </a:spcBef>
              <a:spcAft>
                <a:spcPts val="0"/>
              </a:spcAft>
              <a:buSzPts val="1400"/>
              <a:buNone/>
              <a:defRPr sz="1800" b="0" i="0" u="none" strike="noStrike" cap="none">
                <a:solidFill>
                  <a:schemeClr val="dk1"/>
                </a:solidFill>
                <a:latin typeface="Rambla"/>
                <a:ea typeface="Rambla"/>
                <a:cs typeface="Rambla"/>
                <a:sym typeface="Rambla"/>
              </a:defRPr>
            </a:lvl8pPr>
            <a:lvl9pPr marR="0" lvl="8" algn="l" rtl="0">
              <a:spcBef>
                <a:spcPts val="0"/>
              </a:spcBef>
              <a:spcAft>
                <a:spcPts val="0"/>
              </a:spcAft>
              <a:buSzPts val="1400"/>
              <a:buNone/>
              <a:defRPr sz="1800" b="0" i="0" u="none" strike="noStrike" cap="none">
                <a:solidFill>
                  <a:schemeClr val="dk1"/>
                </a:solidFill>
                <a:latin typeface="Rambla"/>
                <a:ea typeface="Rambla"/>
                <a:cs typeface="Rambla"/>
                <a:sym typeface="Rambla"/>
              </a:defRPr>
            </a:lvl9pPr>
          </a:lstStyle>
          <a:p>
            <a:endParaRPr/>
          </a:p>
        </p:txBody>
      </p:sp>
      <p:sp>
        <p:nvSpPr>
          <p:cNvPr id="18" name="Google Shape;18;p1"/>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u="none">
                <a:solidFill>
                  <a:schemeClr val="dk1"/>
                </a:solidFill>
                <a:latin typeface="Rambla"/>
                <a:ea typeface="Rambla"/>
                <a:cs typeface="Rambla"/>
                <a:sym typeface="Rambla"/>
              </a:defRPr>
            </a:lvl1pPr>
            <a:lvl2pPr marL="0" marR="0" lvl="1" indent="0" algn="r" rtl="0">
              <a:spcBef>
                <a:spcPts val="0"/>
              </a:spcBef>
              <a:buNone/>
              <a:defRPr sz="1000" b="0" u="none">
                <a:solidFill>
                  <a:schemeClr val="dk1"/>
                </a:solidFill>
                <a:latin typeface="Rambla"/>
                <a:ea typeface="Rambla"/>
                <a:cs typeface="Rambla"/>
                <a:sym typeface="Rambla"/>
              </a:defRPr>
            </a:lvl2pPr>
            <a:lvl3pPr marL="0" marR="0" lvl="2" indent="0" algn="r" rtl="0">
              <a:spcBef>
                <a:spcPts val="0"/>
              </a:spcBef>
              <a:buNone/>
              <a:defRPr sz="1000" b="0" u="none">
                <a:solidFill>
                  <a:schemeClr val="dk1"/>
                </a:solidFill>
                <a:latin typeface="Rambla"/>
                <a:ea typeface="Rambla"/>
                <a:cs typeface="Rambla"/>
                <a:sym typeface="Rambla"/>
              </a:defRPr>
            </a:lvl3pPr>
            <a:lvl4pPr marL="0" marR="0" lvl="3" indent="0" algn="r" rtl="0">
              <a:spcBef>
                <a:spcPts val="0"/>
              </a:spcBef>
              <a:buNone/>
              <a:defRPr sz="1000" b="0" u="none">
                <a:solidFill>
                  <a:schemeClr val="dk1"/>
                </a:solidFill>
                <a:latin typeface="Rambla"/>
                <a:ea typeface="Rambla"/>
                <a:cs typeface="Rambla"/>
                <a:sym typeface="Rambla"/>
              </a:defRPr>
            </a:lvl4pPr>
            <a:lvl5pPr marL="0" marR="0" lvl="4" indent="0" algn="r" rtl="0">
              <a:spcBef>
                <a:spcPts val="0"/>
              </a:spcBef>
              <a:buNone/>
              <a:defRPr sz="1000" b="0" u="none">
                <a:solidFill>
                  <a:schemeClr val="dk1"/>
                </a:solidFill>
                <a:latin typeface="Rambla"/>
                <a:ea typeface="Rambla"/>
                <a:cs typeface="Rambla"/>
                <a:sym typeface="Rambla"/>
              </a:defRPr>
            </a:lvl5pPr>
            <a:lvl6pPr marL="0" marR="0" lvl="5" indent="0" algn="r" rtl="0">
              <a:spcBef>
                <a:spcPts val="0"/>
              </a:spcBef>
              <a:buNone/>
              <a:defRPr sz="1000" b="0" u="none">
                <a:solidFill>
                  <a:schemeClr val="dk1"/>
                </a:solidFill>
                <a:latin typeface="Rambla"/>
                <a:ea typeface="Rambla"/>
                <a:cs typeface="Rambla"/>
                <a:sym typeface="Rambla"/>
              </a:defRPr>
            </a:lvl6pPr>
            <a:lvl7pPr marL="0" marR="0" lvl="6" indent="0" algn="r" rtl="0">
              <a:spcBef>
                <a:spcPts val="0"/>
              </a:spcBef>
              <a:buNone/>
              <a:defRPr sz="1000" b="0" u="none">
                <a:solidFill>
                  <a:schemeClr val="dk1"/>
                </a:solidFill>
                <a:latin typeface="Rambla"/>
                <a:ea typeface="Rambla"/>
                <a:cs typeface="Rambla"/>
                <a:sym typeface="Rambla"/>
              </a:defRPr>
            </a:lvl7pPr>
            <a:lvl8pPr marL="0" marR="0" lvl="7" indent="0" algn="r" rtl="0">
              <a:spcBef>
                <a:spcPts val="0"/>
              </a:spcBef>
              <a:buNone/>
              <a:defRPr sz="1000" b="0" u="none">
                <a:solidFill>
                  <a:schemeClr val="dk1"/>
                </a:solidFill>
                <a:latin typeface="Rambla"/>
                <a:ea typeface="Rambla"/>
                <a:cs typeface="Rambla"/>
                <a:sym typeface="Rambla"/>
              </a:defRPr>
            </a:lvl8pPr>
            <a:lvl9pPr marL="0" marR="0" lvl="8" indent="0" algn="r" rtl="0">
              <a:spcBef>
                <a:spcPts val="0"/>
              </a:spcBef>
              <a:buNone/>
              <a:defRPr sz="1000" b="0" u="none">
                <a:solidFill>
                  <a:schemeClr val="dk1"/>
                </a:solidFill>
                <a:latin typeface="Rambla"/>
                <a:ea typeface="Rambla"/>
                <a:cs typeface="Rambla"/>
                <a:sym typeface="Rambl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PS6BLJuHvY8"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hyperlink" Target="https://youtu.be/PS6BLJuHvY8" TargetMode="Externa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hitehouse.gov1.info/camp-david/"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tiff"/><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D09E92-7D67-4D47-AA11-5BBFCD001D4C}"/>
              </a:ext>
            </a:extLst>
          </p:cNvPr>
          <p:cNvSpPr>
            <a:spLocks noGrp="1"/>
          </p:cNvSpPr>
          <p:nvPr>
            <p:ph type="body" idx="1"/>
          </p:nvPr>
        </p:nvSpPr>
        <p:spPr/>
        <p:txBody>
          <a:bodyPr/>
          <a:lstStyle/>
          <a:p>
            <a:pPr marL="112014" indent="0">
              <a:buNone/>
            </a:pPr>
            <a:endParaRPr lang="en-US" dirty="0"/>
          </a:p>
          <a:p>
            <a:r>
              <a:rPr lang="en-US" dirty="0"/>
              <a:t>Read the Following Power Point and take notes for the Executive branch. If there is content you do not understand, feel free to research it further. This should be </a:t>
            </a:r>
            <a:r>
              <a:rPr lang="en-US" b="1" u="sng" dirty="0"/>
              <a:t>done before class Monday 2/25/19.</a:t>
            </a:r>
          </a:p>
          <a:p>
            <a:endParaRPr lang="en-US" dirty="0"/>
          </a:p>
        </p:txBody>
      </p:sp>
      <p:sp>
        <p:nvSpPr>
          <p:cNvPr id="3" name="Title 2">
            <a:extLst>
              <a:ext uri="{FF2B5EF4-FFF2-40B4-BE49-F238E27FC236}">
                <a16:creationId xmlns:a16="http://schemas.microsoft.com/office/drawing/2014/main" id="{BC9C3D8A-01D8-814D-A89C-04FD944A9F43}"/>
              </a:ext>
            </a:extLst>
          </p:cNvPr>
          <p:cNvSpPr>
            <a:spLocks noGrp="1"/>
          </p:cNvSpPr>
          <p:nvPr>
            <p:ph type="title"/>
          </p:nvPr>
        </p:nvSpPr>
        <p:spPr>
          <a:xfrm>
            <a:off x="457200" y="338328"/>
            <a:ext cx="8229600" cy="1143000"/>
          </a:xfrm>
        </p:spPr>
        <p:txBody>
          <a:bodyPr/>
          <a:lstStyle/>
          <a:p>
            <a:r>
              <a:rPr lang="en-US" dirty="0"/>
              <a:t>Homework</a:t>
            </a:r>
          </a:p>
        </p:txBody>
      </p:sp>
    </p:spTree>
    <p:extLst>
      <p:ext uri="{BB962C8B-B14F-4D97-AF65-F5344CB8AC3E}">
        <p14:creationId xmlns:p14="http://schemas.microsoft.com/office/powerpoint/2010/main" val="1112943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5"/>
          <p:cNvSpPr txBox="1">
            <a:spLocks noGrp="1"/>
          </p:cNvSpPr>
          <p:nvPr>
            <p:ph type="ctrTitle"/>
          </p:nvPr>
        </p:nvSpPr>
        <p:spPr>
          <a:xfrm>
            <a:off x="685800" y="1752601"/>
            <a:ext cx="7772400" cy="1829761"/>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dk2"/>
              </a:buClr>
              <a:buSzPts val="4800"/>
              <a:buFont typeface="Rambla"/>
              <a:buNone/>
            </a:pPr>
            <a:r>
              <a:rPr lang="en-US" sz="4800" b="1" i="0" u="none" strike="noStrike" cap="none" dirty="0">
                <a:solidFill>
                  <a:schemeClr val="dk2"/>
                </a:solidFill>
                <a:latin typeface="Rambla"/>
                <a:ea typeface="Rambla"/>
                <a:cs typeface="Rambla"/>
                <a:sym typeface="Rambla"/>
              </a:rPr>
              <a:t>Executive Branch: </a:t>
            </a:r>
            <a:br>
              <a:rPr lang="en-US" sz="4800" b="1" i="0" u="none" strike="noStrike" cap="none" dirty="0">
                <a:solidFill>
                  <a:schemeClr val="dk2"/>
                </a:solidFill>
                <a:latin typeface="Rambla"/>
                <a:ea typeface="Rambla"/>
                <a:cs typeface="Rambla"/>
                <a:sym typeface="Rambla"/>
              </a:rPr>
            </a:br>
            <a:r>
              <a:rPr lang="en-US" sz="4800" b="1" i="0" u="none" strike="noStrike" cap="none" dirty="0">
                <a:solidFill>
                  <a:schemeClr val="dk2"/>
                </a:solidFill>
                <a:latin typeface="Rambla"/>
                <a:ea typeface="Rambla"/>
                <a:cs typeface="Rambla"/>
                <a:sym typeface="Rambla"/>
              </a:rPr>
              <a:t>THE PRESIDENT</a:t>
            </a:r>
            <a:endParaRPr sz="4800" b="1" i="0" u="none" strike="noStrike" cap="none" dirty="0">
              <a:solidFill>
                <a:schemeClr val="dk2"/>
              </a:solidFill>
              <a:latin typeface="Rambla"/>
              <a:ea typeface="Rambla"/>
              <a:cs typeface="Rambla"/>
              <a:sym typeface="Rambla"/>
            </a:endParaRPr>
          </a:p>
        </p:txBody>
      </p:sp>
      <p:sp>
        <p:nvSpPr>
          <p:cNvPr id="120" name="Google Shape;120;p15"/>
          <p:cNvSpPr txBox="1">
            <a:spLocks noGrp="1"/>
          </p:cNvSpPr>
          <p:nvPr>
            <p:ph type="subTitle" idx="1"/>
          </p:nvPr>
        </p:nvSpPr>
        <p:spPr>
          <a:xfrm>
            <a:off x="685800" y="3611607"/>
            <a:ext cx="7772400" cy="1199704"/>
          </a:xfrm>
          <a:prstGeom prst="rect">
            <a:avLst/>
          </a:prstGeom>
          <a:noFill/>
          <a:ln>
            <a:noFill/>
          </a:ln>
        </p:spPr>
        <p:txBody>
          <a:bodyPr spcFirstLastPara="1" wrap="square" lIns="45700" tIns="45700" rIns="45700" bIns="45700" anchor="t" anchorCtr="0">
            <a:noAutofit/>
          </a:bodyPr>
          <a:lstStyle/>
          <a:p>
            <a:pPr marL="0" marR="64008" lvl="0" indent="0" algn="ctr" rtl="0">
              <a:spcBef>
                <a:spcPts val="0"/>
              </a:spcBef>
              <a:spcAft>
                <a:spcPts val="0"/>
              </a:spcAft>
              <a:buClr>
                <a:schemeClr val="accent1"/>
              </a:buClr>
              <a:buSzPts val="1836"/>
              <a:buFont typeface="Noto Sans Symbols"/>
              <a:buNone/>
            </a:pPr>
            <a:r>
              <a:rPr lang="en-US" sz="2700" b="0" i="0" u="none" strike="noStrike" cap="none">
                <a:solidFill>
                  <a:schemeClr val="dk2"/>
                </a:solidFill>
                <a:latin typeface="Rambla"/>
                <a:ea typeface="Rambla"/>
                <a:cs typeface="Rambla"/>
                <a:sym typeface="Rambla"/>
              </a:rPr>
              <a:t>EQ: What are the qualifications for president? How is the president elected?</a:t>
            </a:r>
            <a:endParaRPr sz="2700" b="0" i="0" u="none" strike="noStrike" cap="none">
              <a:solidFill>
                <a:schemeClr val="dk2"/>
              </a:solidFill>
              <a:latin typeface="Rambla"/>
              <a:ea typeface="Rambla"/>
              <a:cs typeface="Rambla"/>
              <a:sym typeface="Rambl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14" descr="The President of the United States is one of the most powerful leaders in the world. But what exactly does the President do? #HistoryChannel&#10;Subscribe for more HISTORY:&#10;http://www.youtube.com/subscription_center?add_user=historychannel&#10;&#10;Newsletter: https://www.history.com/newsletter&#10;Website - http://www.history.com&#10;Google+ - https://plus.google.com/+HISTORY/posts&#10;Facebook - https://www.facebook.com/History&#10;Twitter - https://twitter.com/history&#10;&#10;HISTORY Topical Video&#10;Season 1&#10;Episode 1&#10;&#10;Whether you're looking for more on American Revolution battles, WWII generals, architectural wonders, secrets of the ancient world, U.S. presidents, Civil War leaders, famous explorers or the stories behind your favorite holidays, get the best of HISTORY with exclusive videos on our most popular topics.&#10;&#10;HISTORY®, now reaching more than 98 million homes, is the leading destination for award-winning original series and specials that connect viewers with history in an informative, immersive, and entertaining manner across all platforms. The network’s all-original programming slate features a roster of hit series, epic miniseries, and scripted event programming. Visit us at HISTORY.com for more info." title="Power to the President: What Does the President of the U.S. Actually Do? | History">
            <a:hlinkClick r:id="rId3"/>
          </p:cNvPr>
          <p:cNvPicPr preferRelativeResize="0"/>
          <p:nvPr/>
        </p:nvPicPr>
        <p:blipFill>
          <a:blip r:embed="rId4">
            <a:alphaModFix/>
          </a:blip>
          <a:stretch>
            <a:fillRect/>
          </a:stretch>
        </p:blipFill>
        <p:spPr>
          <a:xfrm>
            <a:off x="2403180" y="1171260"/>
            <a:ext cx="4572000" cy="3429000"/>
          </a:xfrm>
          <a:prstGeom prst="rect">
            <a:avLst/>
          </a:prstGeom>
          <a:noFill/>
          <a:ln>
            <a:noFill/>
          </a:ln>
        </p:spPr>
      </p:pic>
      <p:sp>
        <p:nvSpPr>
          <p:cNvPr id="2" name="Rectangle 1">
            <a:extLst>
              <a:ext uri="{FF2B5EF4-FFF2-40B4-BE49-F238E27FC236}">
                <a16:creationId xmlns:a16="http://schemas.microsoft.com/office/drawing/2014/main" id="{7ADF1099-0984-EF4E-ABD1-07244CEB931F}"/>
              </a:ext>
            </a:extLst>
          </p:cNvPr>
          <p:cNvSpPr/>
          <p:nvPr/>
        </p:nvSpPr>
        <p:spPr>
          <a:xfrm>
            <a:off x="4454820" y="3275112"/>
            <a:ext cx="234360" cy="307777"/>
          </a:xfrm>
          <a:prstGeom prst="rect">
            <a:avLst/>
          </a:prstGeom>
        </p:spPr>
        <p:txBody>
          <a:bodyPr wrap="none">
            <a:spAutoFit/>
          </a:bodyPr>
          <a:lstStyle/>
          <a:p>
            <a:r>
              <a:rPr lang="en-US" dirty="0"/>
              <a:t> </a:t>
            </a:r>
          </a:p>
        </p:txBody>
      </p:sp>
      <p:sp>
        <p:nvSpPr>
          <p:cNvPr id="3" name="TextBox 2">
            <a:extLst>
              <a:ext uri="{FF2B5EF4-FFF2-40B4-BE49-F238E27FC236}">
                <a16:creationId xmlns:a16="http://schemas.microsoft.com/office/drawing/2014/main" id="{96D9DFBD-FF15-B247-BED3-DD0114D6453C}"/>
              </a:ext>
            </a:extLst>
          </p:cNvPr>
          <p:cNvSpPr txBox="1"/>
          <p:nvPr/>
        </p:nvSpPr>
        <p:spPr>
          <a:xfrm>
            <a:off x="3104976" y="4847335"/>
            <a:ext cx="3870204" cy="523220"/>
          </a:xfrm>
          <a:prstGeom prst="rect">
            <a:avLst/>
          </a:prstGeom>
          <a:noFill/>
        </p:spPr>
        <p:txBody>
          <a:bodyPr wrap="square" rtlCol="0">
            <a:spAutoFit/>
          </a:bodyPr>
          <a:lstStyle/>
          <a:p>
            <a:r>
              <a:rPr lang="en-US" dirty="0">
                <a:hlinkClick r:id="rId5"/>
              </a:rPr>
              <a:t>https://youtu.be/PS6BLJuHvY8</a:t>
            </a:r>
            <a:endParaRPr lang="en-US" dirty="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6"/>
          <p:cNvSpPr txBox="1">
            <a:spLocks noGrp="1"/>
          </p:cNvSpPr>
          <p:nvPr>
            <p:ph type="body" idx="1"/>
          </p:nvPr>
        </p:nvSpPr>
        <p:spPr>
          <a:xfrm>
            <a:off x="381000" y="1219200"/>
            <a:ext cx="4419600" cy="5334000"/>
          </a:xfrm>
          <a:prstGeom prst="rect">
            <a:avLst/>
          </a:prstGeom>
          <a:noFill/>
          <a:ln>
            <a:noFill/>
          </a:ln>
        </p:spPr>
        <p:txBody>
          <a:bodyPr spcFirstLastPara="1" wrap="square" lIns="91425" tIns="45700" rIns="91425" bIns="45700" anchor="t" anchorCtr="0">
            <a:noAutofit/>
          </a:bodyPr>
          <a:lstStyle/>
          <a:p>
            <a:pPr marL="365760" marR="0" lvl="0" indent="-256032" algn="l" rtl="0">
              <a:lnSpc>
                <a:spcPct val="80000"/>
              </a:lnSpc>
              <a:spcBef>
                <a:spcPts val="0"/>
              </a:spcBef>
              <a:spcAft>
                <a:spcPts val="0"/>
              </a:spcAft>
              <a:buClr>
                <a:schemeClr val="accent1"/>
              </a:buClr>
              <a:buSzPts val="1423"/>
              <a:buFont typeface="Noto Sans Symbols"/>
              <a:buChar char="▶"/>
            </a:pPr>
            <a:r>
              <a:rPr lang="en-US" sz="2092" b="0" i="0" u="none" strike="noStrike" cap="none" dirty="0">
                <a:solidFill>
                  <a:schemeClr val="accent2"/>
                </a:solidFill>
                <a:latin typeface="Rambla"/>
                <a:ea typeface="Rambla"/>
                <a:cs typeface="Rambla"/>
                <a:sym typeface="Rambla"/>
              </a:rPr>
              <a:t>The President is the head of the Executive branch.</a:t>
            </a:r>
            <a:endParaRPr dirty="0"/>
          </a:p>
          <a:p>
            <a:pPr marL="365760" marR="0" lvl="0" indent="-256032" algn="l" rtl="0">
              <a:lnSpc>
                <a:spcPct val="80000"/>
              </a:lnSpc>
              <a:spcBef>
                <a:spcPts val="400"/>
              </a:spcBef>
              <a:spcAft>
                <a:spcPts val="0"/>
              </a:spcAft>
              <a:buClr>
                <a:schemeClr val="accent1"/>
              </a:buClr>
              <a:buSzPts val="1423"/>
              <a:buFont typeface="Noto Sans Symbols"/>
              <a:buChar char="▶"/>
            </a:pPr>
            <a:r>
              <a:rPr lang="en-US" sz="2092" b="0" i="0" u="none" strike="noStrike" cap="none" dirty="0">
                <a:solidFill>
                  <a:schemeClr val="dk1"/>
                </a:solidFill>
                <a:latin typeface="Rambla"/>
                <a:ea typeface="Rambla"/>
                <a:cs typeface="Rambla"/>
                <a:sym typeface="Rambla"/>
              </a:rPr>
              <a:t>The constitution lists only three rules about who can be president(Article II)</a:t>
            </a:r>
            <a:endParaRPr dirty="0"/>
          </a:p>
          <a:p>
            <a:pPr marL="621792" marR="0" lvl="1" indent="-228600" algn="l" rtl="0">
              <a:lnSpc>
                <a:spcPct val="80000"/>
              </a:lnSpc>
              <a:spcBef>
                <a:spcPts val="324"/>
              </a:spcBef>
              <a:spcAft>
                <a:spcPts val="0"/>
              </a:spcAft>
              <a:buClr>
                <a:schemeClr val="accent1"/>
              </a:buClr>
              <a:buSzPts val="1782"/>
              <a:buFont typeface="Verdana"/>
              <a:buChar char="◦"/>
            </a:pPr>
            <a:r>
              <a:rPr lang="en-US" sz="1782" b="0" i="0" u="none" strike="noStrike" cap="none" dirty="0">
                <a:solidFill>
                  <a:schemeClr val="accent2"/>
                </a:solidFill>
                <a:latin typeface="Rambla"/>
                <a:ea typeface="Rambla"/>
                <a:cs typeface="Rambla"/>
                <a:sym typeface="Rambla"/>
              </a:rPr>
              <a:t>35 years old</a:t>
            </a:r>
            <a:endParaRPr dirty="0"/>
          </a:p>
          <a:p>
            <a:pPr marL="621792" marR="0" lvl="1" indent="-228600" algn="l" rtl="0">
              <a:lnSpc>
                <a:spcPct val="80000"/>
              </a:lnSpc>
              <a:spcBef>
                <a:spcPts val="324"/>
              </a:spcBef>
              <a:spcAft>
                <a:spcPts val="0"/>
              </a:spcAft>
              <a:buClr>
                <a:schemeClr val="accent1"/>
              </a:buClr>
              <a:buSzPts val="1782"/>
              <a:buFont typeface="Verdana"/>
              <a:buChar char="◦"/>
            </a:pPr>
            <a:r>
              <a:rPr lang="en-US" sz="1782" b="0" i="0" u="none" strike="noStrike" cap="none" dirty="0">
                <a:solidFill>
                  <a:schemeClr val="accent2"/>
                </a:solidFill>
                <a:latin typeface="Rambla"/>
                <a:ea typeface="Rambla"/>
                <a:cs typeface="Rambla"/>
                <a:sym typeface="Rambla"/>
              </a:rPr>
              <a:t>Native-born US citizen</a:t>
            </a:r>
            <a:endParaRPr dirty="0"/>
          </a:p>
          <a:p>
            <a:pPr marL="621792" marR="0" lvl="1" indent="-228600" algn="l" rtl="0">
              <a:lnSpc>
                <a:spcPct val="80000"/>
              </a:lnSpc>
              <a:spcBef>
                <a:spcPts val="324"/>
              </a:spcBef>
              <a:spcAft>
                <a:spcPts val="0"/>
              </a:spcAft>
              <a:buClr>
                <a:schemeClr val="accent1"/>
              </a:buClr>
              <a:buSzPts val="1782"/>
              <a:buFont typeface="Verdana"/>
              <a:buChar char="◦"/>
            </a:pPr>
            <a:r>
              <a:rPr lang="en-US" sz="1782" b="0" i="0" u="none" strike="noStrike" cap="none" dirty="0">
                <a:solidFill>
                  <a:schemeClr val="accent2"/>
                </a:solidFill>
                <a:latin typeface="Rambla"/>
                <a:ea typeface="Rambla"/>
                <a:cs typeface="Rambla"/>
                <a:sym typeface="Rambla"/>
              </a:rPr>
              <a:t>US resident for previous 14 years</a:t>
            </a:r>
            <a:endParaRPr dirty="0"/>
          </a:p>
          <a:p>
            <a:pPr marL="365760" marR="0" lvl="0" indent="-165699" algn="l" rtl="0">
              <a:lnSpc>
                <a:spcPct val="80000"/>
              </a:lnSpc>
              <a:spcBef>
                <a:spcPts val="400"/>
              </a:spcBef>
              <a:spcAft>
                <a:spcPts val="0"/>
              </a:spcAft>
              <a:buClr>
                <a:schemeClr val="accent1"/>
              </a:buClr>
              <a:buSzPts val="1423"/>
              <a:buFont typeface="Noto Sans Symbols"/>
              <a:buNone/>
            </a:pPr>
            <a:endParaRPr sz="2092" b="0" i="0" u="none" strike="noStrike" cap="none" dirty="0">
              <a:solidFill>
                <a:schemeClr val="dk1"/>
              </a:solidFill>
              <a:latin typeface="Rambla"/>
              <a:ea typeface="Rambla"/>
              <a:cs typeface="Rambla"/>
              <a:sym typeface="Rambla"/>
            </a:endParaRPr>
          </a:p>
        </p:txBody>
      </p:sp>
      <p:sp>
        <p:nvSpPr>
          <p:cNvPr id="126" name="Google Shape;126;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2"/>
              </a:buClr>
              <a:buSzPts val="4100"/>
              <a:buFont typeface="Rambla"/>
              <a:buNone/>
            </a:pPr>
            <a:r>
              <a:rPr lang="en-US" sz="4100" b="1" i="0" u="none" strike="noStrike" cap="none" dirty="0">
                <a:solidFill>
                  <a:schemeClr val="dk2"/>
                </a:solidFill>
                <a:latin typeface="Rambla"/>
                <a:ea typeface="Rambla"/>
                <a:cs typeface="Rambla"/>
                <a:sym typeface="Rambla"/>
              </a:rPr>
              <a:t>THE PRESIDENT</a:t>
            </a:r>
            <a:endParaRPr sz="4100" b="1" i="0" u="none" strike="noStrike" cap="none" dirty="0">
              <a:solidFill>
                <a:schemeClr val="dk2"/>
              </a:solidFill>
              <a:latin typeface="Rambla"/>
              <a:ea typeface="Rambla"/>
              <a:cs typeface="Rambla"/>
              <a:sym typeface="Rambla"/>
            </a:endParaRPr>
          </a:p>
        </p:txBody>
      </p:sp>
      <p:pic>
        <p:nvPicPr>
          <p:cNvPr id="127" name="Google Shape;127;p16" descr="Image result for trump official portrait"/>
          <p:cNvPicPr preferRelativeResize="0"/>
          <p:nvPr/>
        </p:nvPicPr>
        <p:blipFill rotWithShape="1">
          <a:blip r:embed="rId3">
            <a:alphaModFix/>
          </a:blip>
          <a:srcRect/>
          <a:stretch/>
        </p:blipFill>
        <p:spPr>
          <a:xfrm>
            <a:off x="4946227" y="1371600"/>
            <a:ext cx="3749040" cy="46863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5">
                                            <p:txEl>
                                              <p:pRg st="0" end="0"/>
                                            </p:txEl>
                                          </p:spTgt>
                                        </p:tgtEl>
                                        <p:attrNameLst>
                                          <p:attrName>style.visibility</p:attrName>
                                        </p:attrNameLst>
                                      </p:cBhvr>
                                      <p:to>
                                        <p:strVal val="visible"/>
                                      </p:to>
                                    </p:set>
                                    <p:animEffect transition="in" filter="fade">
                                      <p:cBhvr>
                                        <p:cTn id="7" dur="2000"/>
                                        <p:tgtEl>
                                          <p:spTgt spid="1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5">
                                            <p:txEl>
                                              <p:pRg st="1" end="1"/>
                                            </p:txEl>
                                          </p:spTgt>
                                        </p:tgtEl>
                                        <p:attrNameLst>
                                          <p:attrName>style.visibility</p:attrName>
                                        </p:attrNameLst>
                                      </p:cBhvr>
                                      <p:to>
                                        <p:strVal val="visible"/>
                                      </p:to>
                                    </p:set>
                                    <p:animEffect transition="in" filter="fade">
                                      <p:cBhvr>
                                        <p:cTn id="12" dur="2000"/>
                                        <p:tgtEl>
                                          <p:spTgt spid="1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5">
                                            <p:txEl>
                                              <p:pRg st="2" end="2"/>
                                            </p:txEl>
                                          </p:spTgt>
                                        </p:tgtEl>
                                        <p:attrNameLst>
                                          <p:attrName>style.visibility</p:attrName>
                                        </p:attrNameLst>
                                      </p:cBhvr>
                                      <p:to>
                                        <p:strVal val="visible"/>
                                      </p:to>
                                    </p:set>
                                    <p:animEffect transition="in" filter="fade">
                                      <p:cBhvr>
                                        <p:cTn id="17" dur="2000"/>
                                        <p:tgtEl>
                                          <p:spTgt spid="12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5">
                                            <p:txEl>
                                              <p:pRg st="3" end="3"/>
                                            </p:txEl>
                                          </p:spTgt>
                                        </p:tgtEl>
                                        <p:attrNameLst>
                                          <p:attrName>style.visibility</p:attrName>
                                        </p:attrNameLst>
                                      </p:cBhvr>
                                      <p:to>
                                        <p:strVal val="visible"/>
                                      </p:to>
                                    </p:set>
                                    <p:animEffect transition="in" filter="fade">
                                      <p:cBhvr>
                                        <p:cTn id="22" dur="2000"/>
                                        <p:tgtEl>
                                          <p:spTgt spid="12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5">
                                            <p:txEl>
                                              <p:pRg st="4" end="4"/>
                                            </p:txEl>
                                          </p:spTgt>
                                        </p:tgtEl>
                                        <p:attrNameLst>
                                          <p:attrName>style.visibility</p:attrName>
                                        </p:attrNameLst>
                                      </p:cBhvr>
                                      <p:to>
                                        <p:strVal val="visible"/>
                                      </p:to>
                                    </p:set>
                                    <p:animEffect transition="in" filter="fade">
                                      <p:cBhvr>
                                        <p:cTn id="27" dur="2000"/>
                                        <p:tgtEl>
                                          <p:spTgt spid="12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7"/>
          <p:cNvSpPr txBox="1">
            <a:spLocks noGrp="1"/>
          </p:cNvSpPr>
          <p:nvPr>
            <p:ph type="body" idx="1"/>
          </p:nvPr>
        </p:nvSpPr>
        <p:spPr>
          <a:xfrm>
            <a:off x="0" y="990600"/>
            <a:ext cx="9144000" cy="2438400"/>
          </a:xfrm>
          <a:prstGeom prst="rect">
            <a:avLst/>
          </a:prstGeom>
          <a:noFill/>
          <a:ln>
            <a:noFill/>
          </a:ln>
        </p:spPr>
        <p:txBody>
          <a:bodyPr spcFirstLastPara="1" wrap="square" lIns="91425" tIns="45700" rIns="91425" bIns="45700" anchor="t" anchorCtr="0">
            <a:noAutofit/>
          </a:bodyPr>
          <a:lstStyle/>
          <a:p>
            <a:pPr marL="365760" marR="0" lvl="0" indent="-256032" algn="l" rtl="0">
              <a:spcBef>
                <a:spcPts val="0"/>
              </a:spcBef>
              <a:spcAft>
                <a:spcPts val="0"/>
              </a:spcAft>
              <a:buClr>
                <a:schemeClr val="accent1"/>
              </a:buClr>
              <a:buSzPts val="1836"/>
              <a:buFont typeface="Noto Sans Symbols"/>
              <a:buChar char="▶"/>
            </a:pPr>
            <a:r>
              <a:rPr lang="en-US" sz="2700" b="0" i="0" u="none" strike="noStrike" cap="none" dirty="0">
                <a:solidFill>
                  <a:schemeClr val="accent2"/>
                </a:solidFill>
                <a:latin typeface="Rambla"/>
                <a:ea typeface="Rambla"/>
                <a:cs typeface="Rambla"/>
                <a:sym typeface="Rambla"/>
              </a:rPr>
              <a:t>The constitution sets up an indirect system for electing the president.</a:t>
            </a:r>
            <a:endParaRPr dirty="0"/>
          </a:p>
          <a:p>
            <a:pPr marL="365760" marR="0" lvl="0" indent="-256032" algn="l" rtl="0">
              <a:spcBef>
                <a:spcPts val="400"/>
              </a:spcBef>
              <a:spcAft>
                <a:spcPts val="0"/>
              </a:spcAft>
              <a:buClr>
                <a:schemeClr val="accent1"/>
              </a:buClr>
              <a:buSzPts val="1836"/>
              <a:buFont typeface="Noto Sans Symbols"/>
              <a:buChar char="▶"/>
            </a:pPr>
            <a:r>
              <a:rPr lang="en-US" sz="2700" b="0" i="0" u="none" strike="noStrike" cap="none" dirty="0">
                <a:solidFill>
                  <a:schemeClr val="dk1"/>
                </a:solidFill>
                <a:latin typeface="Rambla"/>
                <a:ea typeface="Rambla"/>
                <a:cs typeface="Rambla"/>
                <a:sym typeface="Rambla"/>
              </a:rPr>
              <a:t>When voting for a candidate, you are actually voting for a group of electors pledged to that candidate. (Electorate)</a:t>
            </a:r>
            <a:endParaRPr dirty="0"/>
          </a:p>
          <a:p>
            <a:pPr marL="365760" marR="0" lvl="0" indent="-139446" algn="l" rtl="0">
              <a:spcBef>
                <a:spcPts val="400"/>
              </a:spcBef>
              <a:spcAft>
                <a:spcPts val="0"/>
              </a:spcAft>
              <a:buClr>
                <a:schemeClr val="accent1"/>
              </a:buClr>
              <a:buSzPts val="1836"/>
              <a:buFont typeface="Noto Sans Symbols"/>
              <a:buNone/>
            </a:pPr>
            <a:endParaRPr sz="2700" b="0" i="0" u="none" strike="noStrike" cap="none" dirty="0">
              <a:solidFill>
                <a:schemeClr val="dk1"/>
              </a:solidFill>
              <a:latin typeface="Rambla"/>
              <a:ea typeface="Rambla"/>
              <a:cs typeface="Rambla"/>
              <a:sym typeface="Rambla"/>
            </a:endParaRPr>
          </a:p>
        </p:txBody>
      </p:sp>
      <p:sp>
        <p:nvSpPr>
          <p:cNvPr id="133" name="Google Shape;133;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2"/>
              </a:buClr>
              <a:buSzPts val="4100"/>
              <a:buFont typeface="Rambla"/>
              <a:buNone/>
            </a:pPr>
            <a:r>
              <a:rPr lang="en-US" sz="4100" b="1" i="0" u="none" strike="noStrike" cap="none">
                <a:solidFill>
                  <a:schemeClr val="dk2"/>
                </a:solidFill>
                <a:latin typeface="Rambla"/>
                <a:ea typeface="Rambla"/>
                <a:cs typeface="Rambla"/>
                <a:sym typeface="Rambla"/>
              </a:rPr>
              <a:t>PRESIDENTIAL ELECTIONS</a:t>
            </a:r>
            <a:endParaRPr sz="4100" b="1" i="0" u="none" strike="noStrike" cap="none">
              <a:solidFill>
                <a:schemeClr val="dk2"/>
              </a:solidFill>
              <a:latin typeface="Rambla"/>
              <a:ea typeface="Rambla"/>
              <a:cs typeface="Rambla"/>
              <a:sym typeface="Rambla"/>
            </a:endParaRPr>
          </a:p>
        </p:txBody>
      </p:sp>
      <p:pic>
        <p:nvPicPr>
          <p:cNvPr id="134" name="Google Shape;134;p17" descr="http://www.whyguides.com/wp-content/uploads/2009/06/electoral-college-map.gif"/>
          <p:cNvPicPr preferRelativeResize="0"/>
          <p:nvPr/>
        </p:nvPicPr>
        <p:blipFill rotWithShape="1">
          <a:blip r:embed="rId3">
            <a:alphaModFix/>
          </a:blip>
          <a:srcRect/>
          <a:stretch/>
        </p:blipFill>
        <p:spPr>
          <a:xfrm>
            <a:off x="0" y="3505200"/>
            <a:ext cx="5410200" cy="3352800"/>
          </a:xfrm>
          <a:prstGeom prst="rect">
            <a:avLst/>
          </a:prstGeom>
          <a:noFill/>
          <a:ln>
            <a:noFill/>
          </a:ln>
        </p:spPr>
      </p:pic>
      <p:sp>
        <p:nvSpPr>
          <p:cNvPr id="135" name="Google Shape;135;p17"/>
          <p:cNvSpPr txBox="1"/>
          <p:nvPr/>
        </p:nvSpPr>
        <p:spPr>
          <a:xfrm>
            <a:off x="5410200" y="3505200"/>
            <a:ext cx="3733800" cy="2862322"/>
          </a:xfrm>
          <a:prstGeom prst="rect">
            <a:avLst/>
          </a:prstGeom>
          <a:noFill/>
          <a:ln>
            <a:noFill/>
          </a:ln>
        </p:spPr>
        <p:txBody>
          <a:bodyPr spcFirstLastPara="1" wrap="square" lIns="91425" tIns="45700" rIns="91425" bIns="45700" anchor="t" anchorCtr="0">
            <a:noAutofit/>
          </a:bodyPr>
          <a:lstStyle/>
          <a:p>
            <a:pPr marL="0" marR="0" lvl="0" indent="-127000" algn="l" rtl="0">
              <a:spcBef>
                <a:spcPts val="0"/>
              </a:spcBef>
              <a:spcAft>
                <a:spcPts val="0"/>
              </a:spcAft>
              <a:buClr>
                <a:schemeClr val="dk2"/>
              </a:buClr>
              <a:buSzPts val="2000"/>
              <a:buFont typeface="Noto Sans Symbols"/>
              <a:buChar char="➢"/>
            </a:pPr>
            <a:r>
              <a:rPr lang="en-US" sz="2000" b="1" dirty="0">
                <a:solidFill>
                  <a:schemeClr val="dk1"/>
                </a:solidFill>
                <a:latin typeface="Rambla"/>
                <a:ea typeface="Rambla"/>
                <a:cs typeface="Rambla"/>
                <a:sym typeface="Rambla"/>
              </a:rPr>
              <a:t> </a:t>
            </a:r>
            <a:r>
              <a:rPr lang="en-US" sz="2000" b="1" dirty="0">
                <a:solidFill>
                  <a:schemeClr val="accent2"/>
                </a:solidFill>
                <a:latin typeface="Rambla"/>
                <a:ea typeface="Rambla"/>
                <a:cs typeface="Rambla"/>
                <a:sym typeface="Rambla"/>
              </a:rPr>
              <a:t>Presidents are officially elected by the Electoral College.  </a:t>
            </a:r>
            <a:r>
              <a:rPr lang="en-US" sz="2000" b="1" dirty="0">
                <a:solidFill>
                  <a:schemeClr val="dk1"/>
                </a:solidFill>
                <a:latin typeface="Rambla"/>
                <a:ea typeface="Rambla"/>
                <a:cs typeface="Rambla"/>
                <a:sym typeface="Rambla"/>
              </a:rPr>
              <a:t>Each state has a group of people who vote for whichever candidate wins the popular vote in the state.  </a:t>
            </a:r>
          </a:p>
          <a:p>
            <a:pPr marL="0" marR="0" lvl="0" indent="-127000" algn="l" rtl="0">
              <a:spcBef>
                <a:spcPts val="0"/>
              </a:spcBef>
              <a:spcAft>
                <a:spcPts val="0"/>
              </a:spcAft>
              <a:buClr>
                <a:schemeClr val="dk2"/>
              </a:buClr>
              <a:buSzPts val="2000"/>
              <a:buFont typeface="Noto Sans Symbols"/>
              <a:buChar char="➢"/>
            </a:pPr>
            <a:r>
              <a:rPr lang="en-US" sz="2000" b="1" dirty="0">
                <a:solidFill>
                  <a:schemeClr val="dk1"/>
                </a:solidFill>
                <a:latin typeface="Rambla"/>
                <a:ea typeface="Rambla"/>
                <a:cs typeface="Rambla"/>
                <a:sym typeface="Rambla"/>
              </a:rPr>
              <a:t>There are </a:t>
            </a:r>
            <a:r>
              <a:rPr lang="en-US" sz="2000" b="1" dirty="0">
                <a:solidFill>
                  <a:schemeClr val="accent2"/>
                </a:solidFill>
                <a:latin typeface="Rambla"/>
                <a:ea typeface="Rambla"/>
                <a:cs typeface="Rambla"/>
                <a:sym typeface="Rambla"/>
              </a:rPr>
              <a:t>538 total electors; a candidate needs 270 to win.</a:t>
            </a:r>
          </a:p>
          <a:p>
            <a:pPr lvl="2" indent="-127000">
              <a:buClr>
                <a:schemeClr val="dk2"/>
              </a:buClr>
              <a:buSzPts val="2000"/>
              <a:buFont typeface="Noto Sans Symbols"/>
              <a:buChar char="➢"/>
            </a:pPr>
            <a:r>
              <a:rPr lang="en-US" b="1" dirty="0">
                <a:solidFill>
                  <a:schemeClr val="accent2"/>
                </a:solidFill>
                <a:latin typeface="Rambla"/>
                <a:sym typeface="Rambla"/>
              </a:rPr>
              <a:t>#determined by House members and Senate members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2">
                                            <p:txEl>
                                              <p:pRg st="0" end="0"/>
                                            </p:txEl>
                                          </p:spTgt>
                                        </p:tgtEl>
                                        <p:attrNameLst>
                                          <p:attrName>style.visibility</p:attrName>
                                        </p:attrNameLst>
                                      </p:cBhvr>
                                      <p:to>
                                        <p:strVal val="visible"/>
                                      </p:to>
                                    </p:set>
                                    <p:animEffect transition="in" filter="fade">
                                      <p:cBhvr>
                                        <p:cTn id="7" dur="500"/>
                                        <p:tgtEl>
                                          <p:spTgt spid="1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2">
                                            <p:txEl>
                                              <p:pRg st="1" end="1"/>
                                            </p:txEl>
                                          </p:spTgt>
                                        </p:tgtEl>
                                        <p:attrNameLst>
                                          <p:attrName>style.visibility</p:attrName>
                                        </p:attrNameLst>
                                      </p:cBhvr>
                                      <p:to>
                                        <p:strVal val="visible"/>
                                      </p:to>
                                    </p:set>
                                    <p:animEffect transition="in" filter="fade">
                                      <p:cBhvr>
                                        <p:cTn id="12" dur="500"/>
                                        <p:tgtEl>
                                          <p:spTgt spid="13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2">
                                            <p:txEl>
                                              <p:pRg st="2" end="2"/>
                                            </p:txEl>
                                          </p:spTgt>
                                        </p:tgtEl>
                                        <p:attrNameLst>
                                          <p:attrName>style.visibility</p:attrName>
                                        </p:attrNameLst>
                                      </p:cBhvr>
                                      <p:to>
                                        <p:strVal val="visible"/>
                                      </p:to>
                                    </p:set>
                                    <p:animEffect transition="in" filter="fade">
                                      <p:cBhvr>
                                        <p:cTn id="17" dur="500"/>
                                        <p:tgtEl>
                                          <p:spTgt spid="13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4"/>
                                        </p:tgtEl>
                                        <p:attrNameLst>
                                          <p:attrName>style.visibility</p:attrName>
                                        </p:attrNameLst>
                                      </p:cBhvr>
                                      <p:to>
                                        <p:strVal val="visible"/>
                                      </p:to>
                                    </p:set>
                                    <p:animEffect transition="in" filter="fade">
                                      <p:cBhvr>
                                        <p:cTn id="22" dur="500"/>
                                        <p:tgtEl>
                                          <p:spTgt spid="13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5"/>
                                        </p:tgtEl>
                                        <p:attrNameLst>
                                          <p:attrName>style.visibility</p:attrName>
                                        </p:attrNameLst>
                                      </p:cBhvr>
                                      <p:to>
                                        <p:strVal val="visible"/>
                                      </p:to>
                                    </p:set>
                                    <p:animEffect transition="in" filter="fade">
                                      <p:cBhvr>
                                        <p:cTn id="27"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8"/>
          <p:cNvSpPr txBox="1">
            <a:spLocks noGrp="1"/>
          </p:cNvSpPr>
          <p:nvPr>
            <p:ph type="body" idx="1"/>
          </p:nvPr>
        </p:nvSpPr>
        <p:spPr>
          <a:xfrm>
            <a:off x="457200" y="1481328"/>
            <a:ext cx="8229600" cy="4525963"/>
          </a:xfrm>
          <a:prstGeom prst="rect">
            <a:avLst/>
          </a:prstGeom>
          <a:noFill/>
          <a:ln>
            <a:noFill/>
          </a:ln>
        </p:spPr>
        <p:txBody>
          <a:bodyPr spcFirstLastPara="1" wrap="square" lIns="91425" tIns="45700" rIns="91425" bIns="45700" anchor="t" anchorCtr="0">
            <a:noAutofit/>
          </a:bodyPr>
          <a:lstStyle/>
          <a:p>
            <a:pPr marL="365760" marR="0" lvl="0" indent="-256032" algn="l" rtl="0">
              <a:spcBef>
                <a:spcPts val="0"/>
              </a:spcBef>
              <a:spcAft>
                <a:spcPts val="0"/>
              </a:spcAft>
              <a:buClr>
                <a:schemeClr val="accent1"/>
              </a:buClr>
              <a:buSzPts val="1836"/>
              <a:buFont typeface="Noto Sans Symbols"/>
              <a:buChar char="▶"/>
            </a:pPr>
            <a:r>
              <a:rPr lang="en-US" sz="2700" b="0" i="0" u="none" strike="noStrike" cap="none" dirty="0">
                <a:solidFill>
                  <a:schemeClr val="accent2"/>
                </a:solidFill>
                <a:latin typeface="Rambla"/>
                <a:ea typeface="Rambla"/>
                <a:cs typeface="Rambla"/>
                <a:sym typeface="Rambla"/>
              </a:rPr>
              <a:t>Presidents serve 4 year terms </a:t>
            </a:r>
            <a:r>
              <a:rPr lang="en-US" sz="2700" b="0" i="0" u="none" strike="noStrike" cap="none" dirty="0">
                <a:solidFill>
                  <a:schemeClr val="tx1"/>
                </a:solidFill>
                <a:sym typeface="Rambla"/>
              </a:rPr>
              <a:t>(2 terms max)</a:t>
            </a:r>
            <a:endParaRPr dirty="0">
              <a:solidFill>
                <a:schemeClr val="tx1"/>
              </a:solidFill>
            </a:endParaRPr>
          </a:p>
          <a:p>
            <a:pPr marL="365760" marR="0" lvl="0" indent="-256032" algn="l" rtl="0">
              <a:spcBef>
                <a:spcPts val="400"/>
              </a:spcBef>
              <a:spcAft>
                <a:spcPts val="0"/>
              </a:spcAft>
              <a:buClr>
                <a:schemeClr val="accent1"/>
              </a:buClr>
              <a:buSzPts val="1836"/>
              <a:buFont typeface="Noto Sans Symbols"/>
              <a:buChar char="▶"/>
            </a:pPr>
            <a:r>
              <a:rPr lang="en-US" sz="2700" b="0" i="0" u="none" strike="noStrike" cap="none" dirty="0">
                <a:solidFill>
                  <a:schemeClr val="tx1"/>
                </a:solidFill>
                <a:latin typeface="Rambla"/>
                <a:ea typeface="Rambla"/>
                <a:cs typeface="Rambla"/>
                <a:sym typeface="Rambla"/>
              </a:rPr>
              <a:t>They can only serve two terms based on </a:t>
            </a:r>
            <a:r>
              <a:rPr lang="en-US" sz="2700" b="0" i="0" u="none" strike="noStrike" cap="none" dirty="0">
                <a:solidFill>
                  <a:schemeClr val="accent2"/>
                </a:solidFill>
                <a:latin typeface="Rambla"/>
                <a:ea typeface="Rambla"/>
                <a:cs typeface="Rambla"/>
                <a:sym typeface="Rambla"/>
              </a:rPr>
              <a:t>the 22</a:t>
            </a:r>
            <a:r>
              <a:rPr lang="en-US" sz="2700" b="0" i="0" u="none" strike="noStrike" cap="none" baseline="30000" dirty="0">
                <a:solidFill>
                  <a:schemeClr val="accent2"/>
                </a:solidFill>
                <a:latin typeface="Rambla"/>
                <a:ea typeface="Rambla"/>
                <a:cs typeface="Rambla"/>
                <a:sym typeface="Rambla"/>
              </a:rPr>
              <a:t>nd</a:t>
            </a:r>
            <a:r>
              <a:rPr lang="en-US" sz="2700" b="0" i="0" u="none" strike="noStrike" cap="none" dirty="0">
                <a:solidFill>
                  <a:schemeClr val="accent2"/>
                </a:solidFill>
                <a:latin typeface="Rambla"/>
                <a:ea typeface="Rambla"/>
                <a:cs typeface="Rambla"/>
                <a:sym typeface="Rambla"/>
              </a:rPr>
              <a:t> amendment</a:t>
            </a:r>
            <a:endParaRPr dirty="0"/>
          </a:p>
          <a:p>
            <a:pPr marL="365760" marR="0" lvl="0" indent="-256032" algn="l" rtl="0">
              <a:spcBef>
                <a:spcPts val="400"/>
              </a:spcBef>
              <a:spcAft>
                <a:spcPts val="0"/>
              </a:spcAft>
              <a:buClr>
                <a:schemeClr val="accent1"/>
              </a:buClr>
              <a:buSzPts val="1836"/>
              <a:buFont typeface="Noto Sans Symbols"/>
              <a:buChar char="▶"/>
            </a:pPr>
            <a:r>
              <a:rPr lang="en-US" sz="2700" b="0" i="0" u="none" strike="noStrike" cap="none" dirty="0">
                <a:solidFill>
                  <a:schemeClr val="dk1"/>
                </a:solidFill>
                <a:latin typeface="Rambla"/>
                <a:ea typeface="Rambla"/>
                <a:cs typeface="Rambla"/>
                <a:sym typeface="Rambla"/>
              </a:rPr>
              <a:t>FDR was the only president to serve more than two terms</a:t>
            </a:r>
            <a:endParaRPr sz="2700" b="0" i="0" u="none" strike="noStrike" cap="none" dirty="0">
              <a:solidFill>
                <a:schemeClr val="dk1"/>
              </a:solidFill>
              <a:latin typeface="Rambla"/>
              <a:ea typeface="Rambla"/>
              <a:cs typeface="Rambla"/>
              <a:sym typeface="Rambla"/>
            </a:endParaRPr>
          </a:p>
        </p:txBody>
      </p:sp>
      <p:sp>
        <p:nvSpPr>
          <p:cNvPr id="141" name="Google Shape;141;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2"/>
              </a:buClr>
              <a:buSzPts val="4100"/>
              <a:buFont typeface="Rambla"/>
              <a:buNone/>
            </a:pPr>
            <a:r>
              <a:rPr lang="en-US" sz="4100" b="1" i="0" u="none" strike="noStrike" cap="none">
                <a:solidFill>
                  <a:schemeClr val="dk2"/>
                </a:solidFill>
                <a:latin typeface="Rambla"/>
                <a:ea typeface="Rambla"/>
                <a:cs typeface="Rambla"/>
                <a:sym typeface="Rambla"/>
              </a:rPr>
              <a:t>TERMS IN OFFICE</a:t>
            </a:r>
            <a:endParaRPr sz="4100" b="1" i="0" u="none" strike="noStrike" cap="none">
              <a:solidFill>
                <a:schemeClr val="dk2"/>
              </a:solidFill>
              <a:latin typeface="Rambla"/>
              <a:ea typeface="Rambla"/>
              <a:cs typeface="Rambla"/>
              <a:sym typeface="Rambla"/>
            </a:endParaRPr>
          </a:p>
        </p:txBody>
      </p:sp>
      <p:pic>
        <p:nvPicPr>
          <p:cNvPr id="142" name="Google Shape;142;p18" descr="http://blogs.courant.com/susan_campbell/fdr.jpg"/>
          <p:cNvPicPr preferRelativeResize="0"/>
          <p:nvPr/>
        </p:nvPicPr>
        <p:blipFill rotWithShape="1">
          <a:blip r:embed="rId3">
            <a:alphaModFix/>
          </a:blip>
          <a:srcRect/>
          <a:stretch/>
        </p:blipFill>
        <p:spPr>
          <a:xfrm>
            <a:off x="5334000" y="3352800"/>
            <a:ext cx="2780125" cy="3124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0">
                                            <p:txEl>
                                              <p:pRg st="0" end="0"/>
                                            </p:txEl>
                                          </p:spTgt>
                                        </p:tgtEl>
                                        <p:attrNameLst>
                                          <p:attrName>style.visibility</p:attrName>
                                        </p:attrNameLst>
                                      </p:cBhvr>
                                      <p:to>
                                        <p:strVal val="visible"/>
                                      </p:to>
                                    </p:set>
                                    <p:animEffect transition="in" filter="fade">
                                      <p:cBhvr>
                                        <p:cTn id="7" dur="500"/>
                                        <p:tgtEl>
                                          <p:spTgt spid="1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0">
                                            <p:txEl>
                                              <p:pRg st="1" end="1"/>
                                            </p:txEl>
                                          </p:spTgt>
                                        </p:tgtEl>
                                        <p:attrNameLst>
                                          <p:attrName>style.visibility</p:attrName>
                                        </p:attrNameLst>
                                      </p:cBhvr>
                                      <p:to>
                                        <p:strVal val="visible"/>
                                      </p:to>
                                    </p:set>
                                    <p:animEffect transition="in" filter="fade">
                                      <p:cBhvr>
                                        <p:cTn id="12" dur="500"/>
                                        <p:tgtEl>
                                          <p:spTgt spid="14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0">
                                            <p:txEl>
                                              <p:pRg st="2" end="2"/>
                                            </p:txEl>
                                          </p:spTgt>
                                        </p:tgtEl>
                                        <p:attrNameLst>
                                          <p:attrName>style.visibility</p:attrName>
                                        </p:attrNameLst>
                                      </p:cBhvr>
                                      <p:to>
                                        <p:strVal val="visible"/>
                                      </p:to>
                                    </p:set>
                                    <p:animEffect transition="in" filter="fade">
                                      <p:cBhvr>
                                        <p:cTn id="17" dur="500"/>
                                        <p:tgtEl>
                                          <p:spTgt spid="14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2"/>
                                        </p:tgtEl>
                                        <p:attrNameLst>
                                          <p:attrName>style.visibility</p:attrName>
                                        </p:attrNameLst>
                                      </p:cBhvr>
                                      <p:to>
                                        <p:strVal val="visible"/>
                                      </p:to>
                                    </p:set>
                                    <p:animEffect transition="in" filter="fade">
                                      <p:cBhvr>
                                        <p:cTn id="22" dur="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9"/>
          <p:cNvSpPr txBox="1">
            <a:spLocks noGrp="1"/>
          </p:cNvSpPr>
          <p:nvPr>
            <p:ph type="body" idx="1"/>
          </p:nvPr>
        </p:nvSpPr>
        <p:spPr>
          <a:xfrm>
            <a:off x="457200" y="1481328"/>
            <a:ext cx="8229600" cy="4525963"/>
          </a:xfrm>
          <a:prstGeom prst="rect">
            <a:avLst/>
          </a:prstGeom>
          <a:noFill/>
          <a:ln>
            <a:noFill/>
          </a:ln>
        </p:spPr>
        <p:txBody>
          <a:bodyPr spcFirstLastPara="1" wrap="square" lIns="91425" tIns="45700" rIns="91425" bIns="45700" anchor="t" anchorCtr="0">
            <a:noAutofit/>
          </a:bodyPr>
          <a:lstStyle/>
          <a:p>
            <a:pPr marL="365760" marR="0" lvl="0" indent="-256032" algn="l" rtl="0">
              <a:spcBef>
                <a:spcPts val="0"/>
              </a:spcBef>
              <a:spcAft>
                <a:spcPts val="0"/>
              </a:spcAft>
              <a:buClr>
                <a:schemeClr val="accent1"/>
              </a:buClr>
              <a:buSzPts val="1836"/>
              <a:buFont typeface="Noto Sans Symbols"/>
              <a:buChar char="▶"/>
            </a:pPr>
            <a:r>
              <a:rPr lang="en-US" sz="2700" b="0" i="0" u="none" strike="noStrike" cap="none" dirty="0">
                <a:solidFill>
                  <a:schemeClr val="accent2"/>
                </a:solidFill>
                <a:latin typeface="Rambla"/>
                <a:ea typeface="Rambla"/>
                <a:cs typeface="Rambla"/>
                <a:sym typeface="Rambla"/>
              </a:rPr>
              <a:t>$400,000 annual salary (205,700 after they leave office)</a:t>
            </a:r>
            <a:endParaRPr dirty="0"/>
          </a:p>
          <a:p>
            <a:pPr marL="365760" marR="0" lvl="0" indent="-256032" algn="l" rtl="0">
              <a:spcBef>
                <a:spcPts val="400"/>
              </a:spcBef>
              <a:spcAft>
                <a:spcPts val="0"/>
              </a:spcAft>
              <a:buClr>
                <a:schemeClr val="accent1"/>
              </a:buClr>
              <a:buSzPts val="1836"/>
              <a:buFont typeface="Noto Sans Symbols"/>
              <a:buChar char="▶"/>
            </a:pPr>
            <a:r>
              <a:rPr lang="en-US" sz="2700" b="0" i="0" u="none" strike="noStrike" cap="none" dirty="0">
                <a:solidFill>
                  <a:schemeClr val="dk1"/>
                </a:solidFill>
                <a:latin typeface="Rambla"/>
                <a:ea typeface="Rambla"/>
                <a:cs typeface="Rambla"/>
                <a:sym typeface="Rambla"/>
              </a:rPr>
              <a:t>The President also receives a </a:t>
            </a:r>
            <a:r>
              <a:rPr lang="en-US" sz="2700" b="1" i="0" u="none" strike="noStrike" cap="none" dirty="0">
                <a:solidFill>
                  <a:schemeClr val="dk1"/>
                </a:solidFill>
                <a:latin typeface="Rambla"/>
                <a:ea typeface="Rambla"/>
                <a:cs typeface="Rambla"/>
                <a:sym typeface="Rambla"/>
              </a:rPr>
              <a:t>$50,000</a:t>
            </a:r>
            <a:r>
              <a:rPr lang="en-US" sz="2700" b="0" i="0" u="none" strike="noStrike" cap="none" dirty="0">
                <a:solidFill>
                  <a:schemeClr val="dk1"/>
                </a:solidFill>
                <a:latin typeface="Rambla"/>
                <a:ea typeface="Rambla"/>
                <a:cs typeface="Rambla"/>
                <a:sym typeface="Rambla"/>
              </a:rPr>
              <a:t> non-taxable expense account.</a:t>
            </a:r>
            <a:endParaRPr sz="2700" b="0" i="0" u="none" strike="noStrike" cap="none" dirty="0">
              <a:solidFill>
                <a:schemeClr val="accent2"/>
              </a:solidFill>
              <a:latin typeface="Rambla"/>
              <a:ea typeface="Rambla"/>
              <a:cs typeface="Rambla"/>
              <a:sym typeface="Rambla"/>
            </a:endParaRPr>
          </a:p>
          <a:p>
            <a:pPr marL="365760" marR="0" lvl="0" indent="-256032" algn="l" rtl="0">
              <a:spcBef>
                <a:spcPts val="400"/>
              </a:spcBef>
              <a:spcAft>
                <a:spcPts val="0"/>
              </a:spcAft>
              <a:buClr>
                <a:schemeClr val="accent1"/>
              </a:buClr>
              <a:buSzPts val="1836"/>
              <a:buFont typeface="Noto Sans Symbols"/>
              <a:buChar char="▶"/>
            </a:pPr>
            <a:r>
              <a:rPr lang="en-US" sz="2700" b="0" i="0" u="none" strike="noStrike" cap="none" dirty="0">
                <a:solidFill>
                  <a:schemeClr val="dk1"/>
                </a:solidFill>
                <a:latin typeface="Rambla"/>
                <a:ea typeface="Rambla"/>
                <a:cs typeface="Rambla"/>
                <a:sym typeface="Rambla"/>
              </a:rPr>
              <a:t>Free housing at the White House and</a:t>
            </a:r>
            <a:r>
              <a:rPr lang="en-US" sz="2700" b="0" i="0" u="sng" strike="noStrike" cap="none" dirty="0">
                <a:solidFill>
                  <a:schemeClr val="hlink"/>
                </a:solidFill>
                <a:latin typeface="Rambla"/>
                <a:ea typeface="Rambla"/>
                <a:cs typeface="Rambla"/>
                <a:sym typeface="Rambla"/>
                <a:hlinkClick r:id="rId3">
                  <a:extLst>
                    <a:ext uri="{A12FA001-AC4F-418D-AE19-62706E023703}">
                      <ahyp:hlinkClr xmlns:ahyp="http://schemas.microsoft.com/office/drawing/2018/hyperlinkcolor" val="tx"/>
                    </a:ext>
                  </a:extLst>
                </a:hlinkClick>
              </a:rPr>
              <a:t> </a:t>
            </a:r>
            <a:r>
              <a:rPr lang="en-US" sz="2700" b="0" i="0" u="sng" strike="noStrike" cap="none" dirty="0">
                <a:solidFill>
                  <a:schemeClr val="accent6">
                    <a:lumMod val="75000"/>
                  </a:schemeClr>
                </a:solidFill>
                <a:latin typeface="Rambla"/>
                <a:ea typeface="Rambla"/>
                <a:cs typeface="Rambla"/>
                <a:sym typeface="Rambla"/>
                <a:hlinkClick r:id="rId3">
                  <a:extLst>
                    <a:ext uri="{A12FA001-AC4F-418D-AE19-62706E023703}">
                      <ahyp:hlinkClr xmlns:ahyp="http://schemas.microsoft.com/office/drawing/2018/hyperlinkcolor" val="tx"/>
                    </a:ext>
                  </a:extLst>
                </a:hlinkClick>
              </a:rPr>
              <a:t>Camp David</a:t>
            </a:r>
            <a:r>
              <a:rPr lang="en-US" sz="2700" b="0" i="0" u="sng" strike="noStrike" cap="none" dirty="0">
                <a:solidFill>
                  <a:schemeClr val="hlink"/>
                </a:solidFill>
                <a:latin typeface="Rambla"/>
                <a:ea typeface="Rambla"/>
                <a:cs typeface="Rambla"/>
                <a:sym typeface="Rambla"/>
              </a:rPr>
              <a:t> </a:t>
            </a:r>
            <a:r>
              <a:rPr lang="en-US" sz="2700" b="0" i="0" u="sng" strike="noStrike" cap="none" dirty="0">
                <a:solidFill>
                  <a:schemeClr val="tx1"/>
                </a:solidFill>
                <a:latin typeface="Rambla"/>
                <a:ea typeface="Rambla"/>
                <a:cs typeface="Rambla"/>
                <a:sym typeface="Rambla"/>
              </a:rPr>
              <a:t>(Maryland)</a:t>
            </a:r>
            <a:endParaRPr sz="2700" b="0" i="0" u="none" strike="noStrike" cap="none" dirty="0">
              <a:solidFill>
                <a:schemeClr val="tx1"/>
              </a:solidFill>
              <a:latin typeface="Rambla"/>
              <a:ea typeface="Rambla"/>
              <a:cs typeface="Rambla"/>
              <a:sym typeface="Rambla"/>
            </a:endParaRPr>
          </a:p>
          <a:p>
            <a:pPr marL="365760" marR="0" lvl="0" indent="-256032" algn="l" rtl="0">
              <a:spcBef>
                <a:spcPts val="400"/>
              </a:spcBef>
              <a:spcAft>
                <a:spcPts val="0"/>
              </a:spcAft>
              <a:buClr>
                <a:schemeClr val="accent1"/>
              </a:buClr>
              <a:buSzPts val="1836"/>
              <a:buFont typeface="Noto Sans Symbols"/>
              <a:buChar char="▶"/>
            </a:pPr>
            <a:r>
              <a:rPr lang="en-US" sz="2700" b="0" i="0" u="none" strike="noStrike" cap="none" dirty="0">
                <a:solidFill>
                  <a:schemeClr val="dk1"/>
                </a:solidFill>
                <a:latin typeface="Rambla"/>
                <a:ea typeface="Rambla"/>
                <a:cs typeface="Rambla"/>
                <a:sym typeface="Rambla"/>
              </a:rPr>
              <a:t>Free food and domestic staff</a:t>
            </a:r>
            <a:endParaRPr dirty="0"/>
          </a:p>
          <a:p>
            <a:pPr marL="365760" marR="0" lvl="0" indent="-256032" algn="l" rtl="0">
              <a:spcBef>
                <a:spcPts val="400"/>
              </a:spcBef>
              <a:spcAft>
                <a:spcPts val="0"/>
              </a:spcAft>
              <a:buClr>
                <a:schemeClr val="accent1"/>
              </a:buClr>
              <a:buSzPts val="1836"/>
              <a:buFont typeface="Noto Sans Symbols"/>
              <a:buChar char="▶"/>
            </a:pPr>
            <a:r>
              <a:rPr lang="en-US" sz="2700" b="0" i="0" u="none" strike="noStrike" cap="none" dirty="0">
                <a:solidFill>
                  <a:schemeClr val="dk1"/>
                </a:solidFill>
                <a:latin typeface="Rambla"/>
                <a:ea typeface="Rambla"/>
                <a:cs typeface="Rambla"/>
                <a:sym typeface="Rambla"/>
              </a:rPr>
              <a:t>Free travel on Air Force One.</a:t>
            </a:r>
            <a:endParaRPr dirty="0"/>
          </a:p>
          <a:p>
            <a:pPr marL="365760" marR="0" lvl="0" indent="-139446" algn="l" rtl="0">
              <a:spcBef>
                <a:spcPts val="400"/>
              </a:spcBef>
              <a:spcAft>
                <a:spcPts val="0"/>
              </a:spcAft>
              <a:buClr>
                <a:schemeClr val="accent1"/>
              </a:buClr>
              <a:buSzPts val="1836"/>
              <a:buFont typeface="Noto Sans Symbols"/>
              <a:buNone/>
            </a:pPr>
            <a:endParaRPr sz="2700" b="0" i="0" u="none" strike="noStrike" cap="none" dirty="0">
              <a:solidFill>
                <a:schemeClr val="dk1"/>
              </a:solidFill>
              <a:latin typeface="Rambla"/>
              <a:ea typeface="Rambla"/>
              <a:cs typeface="Rambla"/>
              <a:sym typeface="Rambla"/>
            </a:endParaRPr>
          </a:p>
        </p:txBody>
      </p:sp>
      <p:sp>
        <p:nvSpPr>
          <p:cNvPr id="148" name="Google Shape;148;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2"/>
              </a:buClr>
              <a:buSzPts val="4100"/>
              <a:buFont typeface="Rambla"/>
              <a:buNone/>
            </a:pPr>
            <a:r>
              <a:rPr lang="en-US" sz="4100" b="1" i="0" u="none" strike="noStrike" cap="none">
                <a:solidFill>
                  <a:schemeClr val="dk2"/>
                </a:solidFill>
                <a:latin typeface="Rambla"/>
                <a:ea typeface="Rambla"/>
                <a:cs typeface="Rambla"/>
                <a:sym typeface="Rambla"/>
              </a:rPr>
              <a:t>BENEFITS OF BEING PRESIDENT</a:t>
            </a:r>
            <a:endParaRPr sz="4100" b="1" i="0" u="none" strike="noStrike" cap="none">
              <a:solidFill>
                <a:schemeClr val="dk2"/>
              </a:solidFill>
              <a:latin typeface="Rambla"/>
              <a:ea typeface="Rambla"/>
              <a:cs typeface="Rambla"/>
              <a:sym typeface="Rambla"/>
            </a:endParaRPr>
          </a:p>
        </p:txBody>
      </p:sp>
      <p:pic>
        <p:nvPicPr>
          <p:cNvPr id="149" name="Google Shape;149;p19" descr="http://blogs.reuters.com/photo/files/2009/03/ba.jpg"/>
          <p:cNvPicPr preferRelativeResize="0"/>
          <p:nvPr/>
        </p:nvPicPr>
        <p:blipFill rotWithShape="1">
          <a:blip r:embed="rId4">
            <a:alphaModFix/>
          </a:blip>
          <a:srcRect/>
          <a:stretch/>
        </p:blipFill>
        <p:spPr>
          <a:xfrm>
            <a:off x="5822158" y="3810000"/>
            <a:ext cx="3321842" cy="23621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7">
                                            <p:txEl>
                                              <p:pRg st="0" end="0"/>
                                            </p:txEl>
                                          </p:spTgt>
                                        </p:tgtEl>
                                        <p:attrNameLst>
                                          <p:attrName>style.visibility</p:attrName>
                                        </p:attrNameLst>
                                      </p:cBhvr>
                                      <p:to>
                                        <p:strVal val="visible"/>
                                      </p:to>
                                    </p:set>
                                    <p:animEffect transition="in" filter="fade">
                                      <p:cBhvr>
                                        <p:cTn id="7" dur="500"/>
                                        <p:tgtEl>
                                          <p:spTgt spid="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7">
                                            <p:txEl>
                                              <p:pRg st="1" end="1"/>
                                            </p:txEl>
                                          </p:spTgt>
                                        </p:tgtEl>
                                        <p:attrNameLst>
                                          <p:attrName>style.visibility</p:attrName>
                                        </p:attrNameLst>
                                      </p:cBhvr>
                                      <p:to>
                                        <p:strVal val="visible"/>
                                      </p:to>
                                    </p:set>
                                    <p:animEffect transition="in" filter="fade">
                                      <p:cBhvr>
                                        <p:cTn id="12" dur="500"/>
                                        <p:tgtEl>
                                          <p:spTgt spid="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7">
                                            <p:txEl>
                                              <p:pRg st="2" end="2"/>
                                            </p:txEl>
                                          </p:spTgt>
                                        </p:tgtEl>
                                        <p:attrNameLst>
                                          <p:attrName>style.visibility</p:attrName>
                                        </p:attrNameLst>
                                      </p:cBhvr>
                                      <p:to>
                                        <p:strVal val="visible"/>
                                      </p:to>
                                    </p:set>
                                    <p:animEffect transition="in" filter="fade">
                                      <p:cBhvr>
                                        <p:cTn id="17" dur="500"/>
                                        <p:tgtEl>
                                          <p:spTgt spid="1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7">
                                            <p:txEl>
                                              <p:pRg st="3" end="3"/>
                                            </p:txEl>
                                          </p:spTgt>
                                        </p:tgtEl>
                                        <p:attrNameLst>
                                          <p:attrName>style.visibility</p:attrName>
                                        </p:attrNameLst>
                                      </p:cBhvr>
                                      <p:to>
                                        <p:strVal val="visible"/>
                                      </p:to>
                                    </p:set>
                                    <p:animEffect transition="in" filter="fade">
                                      <p:cBhvr>
                                        <p:cTn id="22" dur="500"/>
                                        <p:tgtEl>
                                          <p:spTgt spid="1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7">
                                            <p:txEl>
                                              <p:pRg st="4" end="4"/>
                                            </p:txEl>
                                          </p:spTgt>
                                        </p:tgtEl>
                                        <p:attrNameLst>
                                          <p:attrName>style.visibility</p:attrName>
                                        </p:attrNameLst>
                                      </p:cBhvr>
                                      <p:to>
                                        <p:strVal val="visible"/>
                                      </p:to>
                                    </p:set>
                                    <p:animEffect transition="in" filter="fade">
                                      <p:cBhvr>
                                        <p:cTn id="27" dur="500"/>
                                        <p:tgtEl>
                                          <p:spTgt spid="14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9"/>
                                        </p:tgtEl>
                                        <p:attrNameLst>
                                          <p:attrName>style.visibility</p:attrName>
                                        </p:attrNameLst>
                                      </p:cBhvr>
                                      <p:to>
                                        <p:strVal val="visible"/>
                                      </p:to>
                                    </p:set>
                                    <p:animEffect transition="in" filter="fade">
                                      <p:cBhvr>
                                        <p:cTn id="32"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0"/>
          <p:cNvSpPr txBox="1">
            <a:spLocks noGrp="1"/>
          </p:cNvSpPr>
          <p:nvPr>
            <p:ph type="body" idx="1"/>
          </p:nvPr>
        </p:nvSpPr>
        <p:spPr>
          <a:xfrm>
            <a:off x="457200" y="1481328"/>
            <a:ext cx="8229600" cy="4525963"/>
          </a:xfrm>
          <a:prstGeom prst="rect">
            <a:avLst/>
          </a:prstGeom>
          <a:noFill/>
          <a:ln>
            <a:noFill/>
          </a:ln>
        </p:spPr>
        <p:txBody>
          <a:bodyPr spcFirstLastPara="1" wrap="square" lIns="91425" tIns="45700" rIns="91425" bIns="45700" anchor="t" anchorCtr="0">
            <a:noAutofit/>
          </a:bodyPr>
          <a:lstStyle/>
          <a:p>
            <a:pPr marL="365760" marR="0" lvl="0" indent="-256032" algn="l" rtl="0">
              <a:spcBef>
                <a:spcPts val="0"/>
              </a:spcBef>
              <a:spcAft>
                <a:spcPts val="0"/>
              </a:spcAft>
              <a:buClr>
                <a:schemeClr val="accent1"/>
              </a:buClr>
              <a:buSzPts val="1836"/>
              <a:buFont typeface="Noto Sans Symbols"/>
              <a:buChar char="▶"/>
            </a:pPr>
            <a:r>
              <a:rPr lang="en-US" sz="2700" b="0" i="0" u="none" strike="noStrike" cap="none" dirty="0">
                <a:solidFill>
                  <a:schemeClr val="accent2"/>
                </a:solidFill>
                <a:latin typeface="Rambla"/>
                <a:ea typeface="Rambla"/>
                <a:cs typeface="Rambla"/>
                <a:sym typeface="Rambla"/>
              </a:rPr>
              <a:t>Same requirements as the President.</a:t>
            </a:r>
            <a:endParaRPr dirty="0"/>
          </a:p>
          <a:p>
            <a:pPr marL="365760" marR="0" lvl="0" indent="-256032" algn="l" rtl="0">
              <a:spcBef>
                <a:spcPts val="400"/>
              </a:spcBef>
              <a:spcAft>
                <a:spcPts val="0"/>
              </a:spcAft>
              <a:buClr>
                <a:schemeClr val="accent1"/>
              </a:buClr>
              <a:buSzPts val="1836"/>
              <a:buFont typeface="Noto Sans Symbols"/>
              <a:buChar char="▶"/>
            </a:pPr>
            <a:r>
              <a:rPr lang="en-US" sz="2700" b="0" i="0" u="none" strike="noStrike" cap="none" dirty="0">
                <a:solidFill>
                  <a:schemeClr val="dk1"/>
                </a:solidFill>
                <a:latin typeface="Rambla"/>
                <a:ea typeface="Rambla"/>
                <a:cs typeface="Rambla"/>
                <a:sym typeface="Rambla"/>
              </a:rPr>
              <a:t>Official leader of the Senate but only votes to break a tie.</a:t>
            </a:r>
            <a:endParaRPr dirty="0"/>
          </a:p>
          <a:p>
            <a:pPr marL="365760" marR="0" lvl="0" indent="-256032" algn="l" rtl="0">
              <a:spcBef>
                <a:spcPts val="400"/>
              </a:spcBef>
              <a:spcAft>
                <a:spcPts val="0"/>
              </a:spcAft>
              <a:buClr>
                <a:schemeClr val="accent1"/>
              </a:buClr>
              <a:buSzPts val="1836"/>
              <a:buFont typeface="Noto Sans Symbols"/>
              <a:buChar char="▶"/>
            </a:pPr>
            <a:r>
              <a:rPr lang="en-US" sz="2700" b="0" i="0" u="none" strike="noStrike" cap="none" dirty="0">
                <a:solidFill>
                  <a:schemeClr val="dk1"/>
                </a:solidFill>
                <a:latin typeface="Rambla"/>
                <a:ea typeface="Rambla"/>
                <a:cs typeface="Rambla"/>
                <a:sym typeface="Rambla"/>
              </a:rPr>
              <a:t>Takes over if president is found unable to carry out his duties.</a:t>
            </a:r>
            <a:endParaRPr dirty="0"/>
          </a:p>
        </p:txBody>
      </p:sp>
      <p:sp>
        <p:nvSpPr>
          <p:cNvPr id="155" name="Google Shape;155;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2"/>
              </a:buClr>
              <a:buSzPts val="4100"/>
              <a:buFont typeface="Rambla"/>
              <a:buNone/>
            </a:pPr>
            <a:r>
              <a:rPr lang="en-US" sz="4100" b="1" i="0" u="none" strike="noStrike" cap="none">
                <a:solidFill>
                  <a:schemeClr val="dk2"/>
                </a:solidFill>
                <a:latin typeface="Rambla"/>
                <a:ea typeface="Rambla"/>
                <a:cs typeface="Rambla"/>
                <a:sym typeface="Rambla"/>
              </a:rPr>
              <a:t>THE VICE PRESIDENT</a:t>
            </a:r>
            <a:endParaRPr sz="4100" b="1" i="0" u="none" strike="noStrike" cap="none">
              <a:solidFill>
                <a:schemeClr val="dk2"/>
              </a:solidFill>
              <a:latin typeface="Rambla"/>
              <a:ea typeface="Rambla"/>
              <a:cs typeface="Rambla"/>
              <a:sym typeface="Rambla"/>
            </a:endParaRPr>
          </a:p>
        </p:txBody>
      </p:sp>
      <p:pic>
        <p:nvPicPr>
          <p:cNvPr id="156" name="Google Shape;156;p20"/>
          <p:cNvPicPr preferRelativeResize="0"/>
          <p:nvPr/>
        </p:nvPicPr>
        <p:blipFill rotWithShape="1">
          <a:blip r:embed="rId3">
            <a:alphaModFix/>
          </a:blip>
          <a:srcRect/>
          <a:stretch/>
        </p:blipFill>
        <p:spPr>
          <a:xfrm>
            <a:off x="3507698" y="3429000"/>
            <a:ext cx="2362200" cy="2362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4">
                                            <p:txEl>
                                              <p:pRg st="0" end="0"/>
                                            </p:txEl>
                                          </p:spTgt>
                                        </p:tgtEl>
                                        <p:attrNameLst>
                                          <p:attrName>style.visibility</p:attrName>
                                        </p:attrNameLst>
                                      </p:cBhvr>
                                      <p:to>
                                        <p:strVal val="visible"/>
                                      </p:to>
                                    </p:set>
                                    <p:animEffect transition="in" filter="fade">
                                      <p:cBhvr>
                                        <p:cTn id="7" dur="500"/>
                                        <p:tgtEl>
                                          <p:spTgt spid="1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4">
                                            <p:txEl>
                                              <p:pRg st="1" end="1"/>
                                            </p:txEl>
                                          </p:spTgt>
                                        </p:tgtEl>
                                        <p:attrNameLst>
                                          <p:attrName>style.visibility</p:attrName>
                                        </p:attrNameLst>
                                      </p:cBhvr>
                                      <p:to>
                                        <p:strVal val="visible"/>
                                      </p:to>
                                    </p:set>
                                    <p:animEffect transition="in" filter="fade">
                                      <p:cBhvr>
                                        <p:cTn id="12" dur="500"/>
                                        <p:tgtEl>
                                          <p:spTgt spid="15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4">
                                            <p:txEl>
                                              <p:pRg st="2" end="2"/>
                                            </p:txEl>
                                          </p:spTgt>
                                        </p:tgtEl>
                                        <p:attrNameLst>
                                          <p:attrName>style.visibility</p:attrName>
                                        </p:attrNameLst>
                                      </p:cBhvr>
                                      <p:to>
                                        <p:strVal val="visible"/>
                                      </p:to>
                                    </p:set>
                                    <p:animEffect transition="in" filter="fade">
                                      <p:cBhvr>
                                        <p:cTn id="17" dur="500"/>
                                        <p:tgtEl>
                                          <p:spTgt spid="15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1"/>
          <p:cNvSpPr txBox="1">
            <a:spLocks noGrp="1"/>
          </p:cNvSpPr>
          <p:nvPr>
            <p:ph type="body" idx="1"/>
          </p:nvPr>
        </p:nvSpPr>
        <p:spPr>
          <a:xfrm>
            <a:off x="457200" y="1143000"/>
            <a:ext cx="8229600" cy="4005072"/>
          </a:xfrm>
          <a:prstGeom prst="rect">
            <a:avLst/>
          </a:prstGeom>
          <a:noFill/>
          <a:ln>
            <a:noFill/>
          </a:ln>
        </p:spPr>
        <p:txBody>
          <a:bodyPr spcFirstLastPara="1" wrap="square" lIns="91425" tIns="45700" rIns="91425" bIns="45700" anchor="t" anchorCtr="0">
            <a:noAutofit/>
          </a:bodyPr>
          <a:lstStyle/>
          <a:p>
            <a:pPr marL="365760" marR="0" lvl="0" indent="-256032" algn="l" rtl="0">
              <a:lnSpc>
                <a:spcPct val="90000"/>
              </a:lnSpc>
              <a:spcBef>
                <a:spcPts val="0"/>
              </a:spcBef>
              <a:spcAft>
                <a:spcPts val="0"/>
              </a:spcAft>
              <a:buClr>
                <a:schemeClr val="accent1"/>
              </a:buClr>
              <a:buSzPts val="1698"/>
              <a:buFont typeface="Noto Sans Symbols"/>
              <a:buChar char="▶"/>
            </a:pPr>
            <a:r>
              <a:rPr lang="en-US" sz="2497" b="0" i="0" u="none" strike="noStrike" cap="none" dirty="0">
                <a:solidFill>
                  <a:schemeClr val="dk1"/>
                </a:solidFill>
                <a:latin typeface="Rambla"/>
                <a:ea typeface="Rambla"/>
                <a:cs typeface="Rambla"/>
                <a:sym typeface="Rambla"/>
              </a:rPr>
              <a:t>1841: Harrison dies leaving no steps for who should take over presidency.</a:t>
            </a:r>
            <a:endParaRPr dirty="0"/>
          </a:p>
          <a:p>
            <a:pPr marL="621792" marR="0" lvl="1" indent="-228599" algn="l" rtl="0">
              <a:lnSpc>
                <a:spcPct val="90000"/>
              </a:lnSpc>
              <a:spcBef>
                <a:spcPts val="324"/>
              </a:spcBef>
              <a:spcAft>
                <a:spcPts val="0"/>
              </a:spcAft>
              <a:buClr>
                <a:schemeClr val="accent1"/>
              </a:buClr>
              <a:buSzPts val="2127"/>
              <a:buFont typeface="Verdana"/>
              <a:buChar char="◦"/>
            </a:pPr>
            <a:r>
              <a:rPr lang="en-US" sz="2127" b="0" i="0" u="none" strike="noStrike" cap="none" dirty="0">
                <a:solidFill>
                  <a:schemeClr val="dk1"/>
                </a:solidFill>
                <a:latin typeface="Rambla"/>
                <a:ea typeface="Rambla"/>
                <a:cs typeface="Rambla"/>
                <a:sym typeface="Rambla"/>
              </a:rPr>
              <a:t>Tyler declares himself president</a:t>
            </a:r>
            <a:endParaRPr dirty="0"/>
          </a:p>
          <a:p>
            <a:pPr marL="365760" marR="0" lvl="0" indent="-256032" algn="l" rtl="0">
              <a:lnSpc>
                <a:spcPct val="90000"/>
              </a:lnSpc>
              <a:spcBef>
                <a:spcPts val="400"/>
              </a:spcBef>
              <a:spcAft>
                <a:spcPts val="0"/>
              </a:spcAft>
              <a:buClr>
                <a:schemeClr val="accent1"/>
              </a:buClr>
              <a:buSzPts val="1698"/>
              <a:buFont typeface="Noto Sans Symbols"/>
              <a:buChar char="▶"/>
            </a:pPr>
            <a:r>
              <a:rPr lang="en-US" sz="2497" b="0" i="0" u="none" strike="noStrike" cap="none" dirty="0">
                <a:solidFill>
                  <a:schemeClr val="dk1"/>
                </a:solidFill>
                <a:latin typeface="Rambla"/>
                <a:ea typeface="Rambla"/>
                <a:cs typeface="Rambla"/>
                <a:sym typeface="Rambla"/>
              </a:rPr>
              <a:t>1947: Congress passes presidential succession act.</a:t>
            </a:r>
            <a:endParaRPr dirty="0"/>
          </a:p>
          <a:p>
            <a:pPr marL="365760" marR="0" lvl="0" indent="-256032" algn="l" rtl="0">
              <a:lnSpc>
                <a:spcPct val="90000"/>
              </a:lnSpc>
              <a:spcBef>
                <a:spcPts val="400"/>
              </a:spcBef>
              <a:spcAft>
                <a:spcPts val="0"/>
              </a:spcAft>
              <a:buClr>
                <a:schemeClr val="accent1"/>
              </a:buClr>
              <a:buSzPts val="1698"/>
              <a:buFont typeface="Noto Sans Symbols"/>
              <a:buChar char="▶"/>
            </a:pPr>
            <a:r>
              <a:rPr lang="en-US" sz="2497" b="0" i="0" u="none" strike="noStrike" cap="none" dirty="0">
                <a:solidFill>
                  <a:schemeClr val="accent2"/>
                </a:solidFill>
                <a:latin typeface="Rambla"/>
                <a:ea typeface="Rambla"/>
                <a:cs typeface="Rambla"/>
                <a:sym typeface="Rambla"/>
              </a:rPr>
              <a:t>25</a:t>
            </a:r>
            <a:r>
              <a:rPr lang="en-US" sz="2497" b="0" i="0" u="none" strike="noStrike" cap="none" baseline="30000" dirty="0">
                <a:solidFill>
                  <a:schemeClr val="accent2"/>
                </a:solidFill>
                <a:latin typeface="Rambla"/>
                <a:ea typeface="Rambla"/>
                <a:cs typeface="Rambla"/>
                <a:sym typeface="Rambla"/>
              </a:rPr>
              <a:t>th</a:t>
            </a:r>
            <a:r>
              <a:rPr lang="en-US" sz="2497" b="0" i="0" u="none" strike="noStrike" cap="none" dirty="0">
                <a:solidFill>
                  <a:schemeClr val="accent2"/>
                </a:solidFill>
                <a:latin typeface="Rambla"/>
                <a:ea typeface="Rambla"/>
                <a:cs typeface="Rambla"/>
                <a:sym typeface="Rambla"/>
              </a:rPr>
              <a:t> Amendment: Explains presidential succession as follows:</a:t>
            </a:r>
            <a:endParaRPr dirty="0"/>
          </a:p>
          <a:p>
            <a:pPr marL="621792" marR="0" lvl="1" indent="-228599" algn="l" rtl="0">
              <a:lnSpc>
                <a:spcPct val="90000"/>
              </a:lnSpc>
              <a:spcBef>
                <a:spcPts val="324"/>
              </a:spcBef>
              <a:spcAft>
                <a:spcPts val="0"/>
              </a:spcAft>
              <a:buClr>
                <a:schemeClr val="accent1"/>
              </a:buClr>
              <a:buSzPts val="2127"/>
              <a:buFont typeface="Verdana"/>
              <a:buChar char="◦"/>
            </a:pPr>
            <a:r>
              <a:rPr lang="en-US" sz="2127" b="0" i="0" u="none" strike="noStrike" cap="none" dirty="0">
                <a:solidFill>
                  <a:schemeClr val="accent2"/>
                </a:solidFill>
                <a:latin typeface="Rambla"/>
                <a:ea typeface="Rambla"/>
                <a:cs typeface="Rambla"/>
                <a:sym typeface="Rambla"/>
              </a:rPr>
              <a:t>If President dies or resigns, the VP takes over.  </a:t>
            </a:r>
            <a:endParaRPr dirty="0"/>
          </a:p>
          <a:p>
            <a:pPr marL="621792" marR="0" lvl="1" indent="-228599" algn="l" rtl="0">
              <a:lnSpc>
                <a:spcPct val="90000"/>
              </a:lnSpc>
              <a:spcBef>
                <a:spcPts val="324"/>
              </a:spcBef>
              <a:spcAft>
                <a:spcPts val="0"/>
              </a:spcAft>
              <a:buClr>
                <a:schemeClr val="accent1"/>
              </a:buClr>
              <a:buSzPts val="2127"/>
              <a:buFont typeface="Verdana"/>
              <a:buChar char="◦"/>
            </a:pPr>
            <a:r>
              <a:rPr lang="en-US" sz="2127" b="0" i="0" u="none" strike="noStrike" cap="none" dirty="0">
                <a:solidFill>
                  <a:schemeClr val="accent2"/>
                </a:solidFill>
                <a:latin typeface="Rambla"/>
                <a:ea typeface="Rambla"/>
                <a:cs typeface="Rambla"/>
                <a:sym typeface="Rambla"/>
              </a:rPr>
              <a:t>After the VP is: Speaker of the House→ President Pro Tempore→ Secretaries of Executive Agencies in the order they were created</a:t>
            </a:r>
            <a:endParaRPr dirty="0"/>
          </a:p>
          <a:p>
            <a:pPr marL="365760" marR="0" lvl="0" indent="-148211" algn="l" rtl="0">
              <a:lnSpc>
                <a:spcPct val="90000"/>
              </a:lnSpc>
              <a:spcBef>
                <a:spcPts val="400"/>
              </a:spcBef>
              <a:spcAft>
                <a:spcPts val="0"/>
              </a:spcAft>
              <a:buClr>
                <a:schemeClr val="accent1"/>
              </a:buClr>
              <a:buSzPts val="1698"/>
              <a:buFont typeface="Noto Sans Symbols"/>
              <a:buNone/>
            </a:pPr>
            <a:endParaRPr sz="2497" b="0" i="0" u="none" strike="noStrike" cap="none" dirty="0">
              <a:solidFill>
                <a:schemeClr val="dk1"/>
              </a:solidFill>
              <a:latin typeface="Rambla"/>
              <a:ea typeface="Rambla"/>
              <a:cs typeface="Rambla"/>
              <a:sym typeface="Rambla"/>
            </a:endParaRPr>
          </a:p>
        </p:txBody>
      </p:sp>
      <p:sp>
        <p:nvSpPr>
          <p:cNvPr id="162" name="Google Shape;162;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2"/>
              </a:buClr>
              <a:buSzPts val="4100"/>
              <a:buFont typeface="Rambla"/>
              <a:buNone/>
            </a:pPr>
            <a:r>
              <a:rPr lang="en-US" sz="4100" b="1" i="0" u="none" strike="noStrike" cap="none">
                <a:solidFill>
                  <a:schemeClr val="dk2"/>
                </a:solidFill>
                <a:latin typeface="Rambla"/>
                <a:ea typeface="Rambla"/>
                <a:cs typeface="Rambla"/>
                <a:sym typeface="Rambla"/>
              </a:rPr>
              <a:t>PRESIDENTIAL SUCCESSION</a:t>
            </a:r>
            <a:endParaRPr sz="4100" b="1" i="0" u="none" strike="noStrike" cap="none">
              <a:solidFill>
                <a:schemeClr val="dk2"/>
              </a:solidFill>
              <a:latin typeface="Rambla"/>
              <a:ea typeface="Rambla"/>
              <a:cs typeface="Rambla"/>
              <a:sym typeface="Rambla"/>
            </a:endParaRPr>
          </a:p>
        </p:txBody>
      </p:sp>
      <p:pic>
        <p:nvPicPr>
          <p:cNvPr id="163" name="Google Shape;163;p21" descr="Image result for mike pence"/>
          <p:cNvPicPr preferRelativeResize="0"/>
          <p:nvPr/>
        </p:nvPicPr>
        <p:blipFill rotWithShape="1">
          <a:blip r:embed="rId3">
            <a:alphaModFix/>
          </a:blip>
          <a:srcRect/>
          <a:stretch/>
        </p:blipFill>
        <p:spPr>
          <a:xfrm>
            <a:off x="2301522" y="4492434"/>
            <a:ext cx="1016000" cy="1524000"/>
          </a:xfrm>
          <a:prstGeom prst="rect">
            <a:avLst/>
          </a:prstGeom>
          <a:noFill/>
          <a:ln>
            <a:noFill/>
          </a:ln>
        </p:spPr>
      </p:pic>
      <p:pic>
        <p:nvPicPr>
          <p:cNvPr id="165" name="Google Shape;165;p21" descr="Image result"/>
          <p:cNvPicPr preferRelativeResize="0"/>
          <p:nvPr/>
        </p:nvPicPr>
        <p:blipFill rotWithShape="1">
          <a:blip r:embed="rId4">
            <a:alphaModFix/>
          </a:blip>
          <a:srcRect/>
          <a:stretch/>
        </p:blipFill>
        <p:spPr>
          <a:xfrm>
            <a:off x="4571749" y="4492434"/>
            <a:ext cx="1243188" cy="1520127"/>
          </a:xfrm>
          <a:prstGeom prst="rect">
            <a:avLst/>
          </a:prstGeom>
          <a:noFill/>
          <a:ln>
            <a:noFill/>
          </a:ln>
        </p:spPr>
      </p:pic>
      <p:pic>
        <p:nvPicPr>
          <p:cNvPr id="2" name="Picture 1">
            <a:extLst>
              <a:ext uri="{FF2B5EF4-FFF2-40B4-BE49-F238E27FC236}">
                <a16:creationId xmlns:a16="http://schemas.microsoft.com/office/drawing/2014/main" id="{6674A516-F694-8F40-99AF-F6AB48CEC642}"/>
              </a:ext>
            </a:extLst>
          </p:cNvPr>
          <p:cNvPicPr>
            <a:picLocks noChangeAspect="1"/>
          </p:cNvPicPr>
          <p:nvPr/>
        </p:nvPicPr>
        <p:blipFill>
          <a:blip r:embed="rId5"/>
          <a:stretch>
            <a:fillRect/>
          </a:stretch>
        </p:blipFill>
        <p:spPr>
          <a:xfrm>
            <a:off x="3328560" y="4496307"/>
            <a:ext cx="1243189" cy="1520127"/>
          </a:xfrm>
          <a:prstGeom prst="rect">
            <a:avLst/>
          </a:prstGeom>
        </p:spPr>
      </p:pic>
      <p:sp>
        <p:nvSpPr>
          <p:cNvPr id="3" name="TextBox 2">
            <a:extLst>
              <a:ext uri="{FF2B5EF4-FFF2-40B4-BE49-F238E27FC236}">
                <a16:creationId xmlns:a16="http://schemas.microsoft.com/office/drawing/2014/main" id="{0F66DB2E-4227-CE4B-9FF9-ABBB6FC6907A}"/>
              </a:ext>
            </a:extLst>
          </p:cNvPr>
          <p:cNvSpPr txBox="1"/>
          <p:nvPr/>
        </p:nvSpPr>
        <p:spPr>
          <a:xfrm>
            <a:off x="2301522" y="6020307"/>
            <a:ext cx="3634583" cy="307777"/>
          </a:xfrm>
          <a:prstGeom prst="rect">
            <a:avLst/>
          </a:prstGeom>
          <a:noFill/>
        </p:spPr>
        <p:txBody>
          <a:bodyPr wrap="square" rtlCol="0">
            <a:spAutoFit/>
          </a:bodyPr>
          <a:lstStyle/>
          <a:p>
            <a:r>
              <a:rPr lang="en-US" dirty="0"/>
              <a:t>Pence	      Pelosi	            Grassley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1">
                                            <p:txEl>
                                              <p:pRg st="0" end="0"/>
                                            </p:txEl>
                                          </p:spTgt>
                                        </p:tgtEl>
                                        <p:attrNameLst>
                                          <p:attrName>style.visibility</p:attrName>
                                        </p:attrNameLst>
                                      </p:cBhvr>
                                      <p:to>
                                        <p:strVal val="visible"/>
                                      </p:to>
                                    </p:set>
                                    <p:animEffect transition="in" filter="fade">
                                      <p:cBhvr>
                                        <p:cTn id="7" dur="500"/>
                                        <p:tgtEl>
                                          <p:spTgt spid="1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1">
                                            <p:txEl>
                                              <p:pRg st="1" end="1"/>
                                            </p:txEl>
                                          </p:spTgt>
                                        </p:tgtEl>
                                        <p:attrNameLst>
                                          <p:attrName>style.visibility</p:attrName>
                                        </p:attrNameLst>
                                      </p:cBhvr>
                                      <p:to>
                                        <p:strVal val="visible"/>
                                      </p:to>
                                    </p:set>
                                    <p:animEffect transition="in" filter="fade">
                                      <p:cBhvr>
                                        <p:cTn id="12" dur="500"/>
                                        <p:tgtEl>
                                          <p:spTgt spid="16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1">
                                            <p:txEl>
                                              <p:pRg st="2" end="2"/>
                                            </p:txEl>
                                          </p:spTgt>
                                        </p:tgtEl>
                                        <p:attrNameLst>
                                          <p:attrName>style.visibility</p:attrName>
                                        </p:attrNameLst>
                                      </p:cBhvr>
                                      <p:to>
                                        <p:strVal val="visible"/>
                                      </p:to>
                                    </p:set>
                                    <p:animEffect transition="in" filter="fade">
                                      <p:cBhvr>
                                        <p:cTn id="17" dur="500"/>
                                        <p:tgtEl>
                                          <p:spTgt spid="16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1">
                                            <p:txEl>
                                              <p:pRg st="3" end="3"/>
                                            </p:txEl>
                                          </p:spTgt>
                                        </p:tgtEl>
                                        <p:attrNameLst>
                                          <p:attrName>style.visibility</p:attrName>
                                        </p:attrNameLst>
                                      </p:cBhvr>
                                      <p:to>
                                        <p:strVal val="visible"/>
                                      </p:to>
                                    </p:set>
                                    <p:animEffect transition="in" filter="fade">
                                      <p:cBhvr>
                                        <p:cTn id="22" dur="500"/>
                                        <p:tgtEl>
                                          <p:spTgt spid="16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1">
                                            <p:txEl>
                                              <p:pRg st="4" end="4"/>
                                            </p:txEl>
                                          </p:spTgt>
                                        </p:tgtEl>
                                        <p:attrNameLst>
                                          <p:attrName>style.visibility</p:attrName>
                                        </p:attrNameLst>
                                      </p:cBhvr>
                                      <p:to>
                                        <p:strVal val="visible"/>
                                      </p:to>
                                    </p:set>
                                    <p:animEffect transition="in" filter="fade">
                                      <p:cBhvr>
                                        <p:cTn id="27" dur="500"/>
                                        <p:tgtEl>
                                          <p:spTgt spid="16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1">
                                            <p:txEl>
                                              <p:pRg st="5" end="5"/>
                                            </p:txEl>
                                          </p:spTgt>
                                        </p:tgtEl>
                                        <p:attrNameLst>
                                          <p:attrName>style.visibility</p:attrName>
                                        </p:attrNameLst>
                                      </p:cBhvr>
                                      <p:to>
                                        <p:strVal val="visible"/>
                                      </p:to>
                                    </p:set>
                                    <p:animEffect transition="in" filter="fade">
                                      <p:cBhvr>
                                        <p:cTn id="32" dur="500"/>
                                        <p:tgtEl>
                                          <p:spTgt spid="16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1">
                                            <p:txEl>
                                              <p:pRg st="6" end="6"/>
                                            </p:txEl>
                                          </p:spTgt>
                                        </p:tgtEl>
                                        <p:attrNameLst>
                                          <p:attrName>style.visibility</p:attrName>
                                        </p:attrNameLst>
                                      </p:cBhvr>
                                      <p:to>
                                        <p:strVal val="visible"/>
                                      </p:to>
                                    </p:set>
                                    <p:animEffect transition="in" filter="fade">
                                      <p:cBhvr>
                                        <p:cTn id="37" dur="500"/>
                                        <p:tgtEl>
                                          <p:spTgt spid="16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ncourse">
  <a:themeElements>
    <a:clrScheme name="Opulent">
      <a:dk1>
        <a:srgbClr val="000000"/>
      </a:dk1>
      <a:lt1>
        <a:srgbClr val="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TotalTime>
  <Words>357</Words>
  <Application>Microsoft Macintosh PowerPoint</Application>
  <PresentationFormat>On-screen Show (4:3)</PresentationFormat>
  <Paragraphs>42</Paragraphs>
  <Slides>9</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Noto Sans Symbols</vt:lpstr>
      <vt:lpstr>Rambla</vt:lpstr>
      <vt:lpstr>Calibri</vt:lpstr>
      <vt:lpstr>Arial</vt:lpstr>
      <vt:lpstr>Verdana</vt:lpstr>
      <vt:lpstr>Concourse</vt:lpstr>
      <vt:lpstr>Homework</vt:lpstr>
      <vt:lpstr>Executive Branch:  THE PRESIDENT</vt:lpstr>
      <vt:lpstr>PowerPoint Presentation</vt:lpstr>
      <vt:lpstr>THE PRESIDENT</vt:lpstr>
      <vt:lpstr>PRESIDENTIAL ELECTIONS</vt:lpstr>
      <vt:lpstr>TERMS IN OFFICE</vt:lpstr>
      <vt:lpstr>BENEFITS OF BEING PRESIDENT</vt:lpstr>
      <vt:lpstr>THE VICE PRESIDENT</vt:lpstr>
      <vt:lpstr>PRESIDENTIAL SUCCESSION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Bell Ringer</dc:title>
  <cp:lastModifiedBy>Taylor Hunter</cp:lastModifiedBy>
  <cp:revision>9</cp:revision>
  <dcterms:modified xsi:type="dcterms:W3CDTF">2019-02-22T02:28:21Z</dcterms:modified>
</cp:coreProperties>
</file>