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79" r:id="rId9"/>
    <p:sldId id="263" r:id="rId10"/>
    <p:sldId id="281" r:id="rId11"/>
    <p:sldId id="264" r:id="rId12"/>
    <p:sldId id="265" r:id="rId13"/>
    <p:sldId id="266" r:id="rId14"/>
    <p:sldId id="267" r:id="rId15"/>
    <p:sldId id="280" r:id="rId16"/>
    <p:sldId id="282" r:id="rId17"/>
  </p:sldIdLst>
  <p:sldSz cx="9144000" cy="6858000" type="screen4x3"/>
  <p:notesSz cx="6858000" cy="9144000"/>
  <p:embeddedFontLst>
    <p:embeddedFont>
      <p:font typeface="Bell MT" panose="02020503060305020303" pitchFamily="18" charset="77"/>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Rockwell" panose="02060603020205020403" pitchFamily="18"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C1E10F-2FD0-47C3-81E1-3EFCAADC86CA}">
  <a:tblStyle styleId="{8CC1E10F-2FD0-47C3-81E1-3EFCAADC86CA}" styleName="Table_0">
    <a:wholeTbl>
      <a:tcTxStyle b="off" i="off">
        <a:font>
          <a:latin typeface="Rockwell"/>
          <a:ea typeface="Rockwell"/>
          <a:cs typeface="Rockwel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F0F2"/>
          </a:solidFill>
        </a:fill>
      </a:tcStyle>
    </a:wholeTbl>
    <a:band1H>
      <a:tcTxStyle/>
      <a:tcStyle>
        <a:tcBdr/>
        <a:fill>
          <a:solidFill>
            <a:srgbClr val="D4DFE3"/>
          </a:solidFill>
        </a:fill>
      </a:tcStyle>
    </a:band1H>
    <a:band2H>
      <a:tcTxStyle/>
      <a:tcStyle>
        <a:tcBdr/>
      </a:tcStyle>
    </a:band2H>
    <a:band1V>
      <a:tcTxStyle/>
      <a:tcStyle>
        <a:tcBdr/>
        <a:fill>
          <a:solidFill>
            <a:srgbClr val="D4DFE3"/>
          </a:solidFill>
        </a:fill>
      </a:tcStyle>
    </a:band1V>
    <a:band2V>
      <a:tcTxStyle/>
      <a:tcStyle>
        <a:tcBdr/>
      </a:tcStyle>
    </a:band2V>
    <a:lastCol>
      <a:tcTxStyle b="on" i="off">
        <a:font>
          <a:latin typeface="Rockwell"/>
          <a:ea typeface="Rockwell"/>
          <a:cs typeface="Rockwell"/>
        </a:font>
        <a:schemeClr val="lt1"/>
      </a:tcTxStyle>
      <a:tcStyle>
        <a:tcBdr/>
        <a:fill>
          <a:solidFill>
            <a:schemeClr val="accent1"/>
          </a:solidFill>
        </a:fill>
      </a:tcStyle>
    </a:lastCol>
    <a:firstCol>
      <a:tcTxStyle b="on" i="off">
        <a:font>
          <a:latin typeface="Rockwell"/>
          <a:ea typeface="Rockwell"/>
          <a:cs typeface="Rockwell"/>
        </a:font>
        <a:schemeClr val="lt1"/>
      </a:tcTxStyle>
      <a:tcStyle>
        <a:tcBdr/>
        <a:fill>
          <a:solidFill>
            <a:schemeClr val="accent1"/>
          </a:solidFill>
        </a:fill>
      </a:tcStyle>
    </a:firstCol>
    <a:lastRow>
      <a:tcTxStyle b="on" i="off">
        <a:font>
          <a:latin typeface="Rockwell"/>
          <a:ea typeface="Rockwell"/>
          <a:cs typeface="Rockwel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ckwell"/>
          <a:ea typeface="Rockwell"/>
          <a:cs typeface="Rockwel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1"/>
    <p:restoredTop sz="94643"/>
  </p:normalViewPr>
  <p:slideViewPr>
    <p:cSldViewPr snapToGrid="0">
      <p:cViewPr varScale="1">
        <p:scale>
          <a:sx n="85" d="100"/>
          <a:sy n="85" d="100"/>
        </p:scale>
        <p:origin x="143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35e90bea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35e90be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457200" y="253536"/>
            <a:ext cx="8229600" cy="11430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CDC8C3"/>
              </a:buClr>
              <a:buSzPts val="4600"/>
              <a:buFont typeface="Rockwell"/>
              <a:buNone/>
              <a:defRPr sz="4600" b="0" i="0" u="none" strike="noStrike" cap="none">
                <a:solidFill>
                  <a:srgbClr val="CDC8C3"/>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body" idx="1"/>
          </p:nvPr>
        </p:nvSpPr>
        <p:spPr>
          <a:xfrm>
            <a:off x="457200" y="1645920"/>
            <a:ext cx="4038600" cy="4526280"/>
          </a:xfrm>
          <a:prstGeom prst="rect">
            <a:avLst/>
          </a:prstGeom>
          <a:noFill/>
          <a:ln>
            <a:noFill/>
          </a:ln>
        </p:spPr>
        <p:txBody>
          <a:bodyPr spcFirstLastPara="1" wrap="square" lIns="91425" tIns="45700" rIns="91425" bIns="45700" anchor="t" anchorCtr="0"/>
          <a:lstStyle>
            <a:lvl1pPr marL="457200" marR="0" lvl="0" indent="-353060" algn="l" rtl="0">
              <a:spcBef>
                <a:spcPts val="0"/>
              </a:spcBef>
              <a:spcAft>
                <a:spcPts val="0"/>
              </a:spcAft>
              <a:buClr>
                <a:schemeClr val="accent1"/>
              </a:buClr>
              <a:buSzPts val="1960"/>
              <a:buFont typeface="Noto Sans Symbols"/>
              <a:buChar char="⦿"/>
              <a:defRPr sz="2800" b="0" i="0" u="none" strike="noStrike" cap="none">
                <a:solidFill>
                  <a:schemeClr val="lt1"/>
                </a:solidFill>
                <a:latin typeface="Rockwell"/>
                <a:ea typeface="Rockwell"/>
                <a:cs typeface="Rockwell"/>
                <a:sym typeface="Rockwell"/>
              </a:defRPr>
            </a:lvl1pPr>
            <a:lvl2pPr marL="914400" marR="0" lvl="1" indent="-365760" algn="l" rtl="0">
              <a:spcBef>
                <a:spcPts val="400"/>
              </a:spcBef>
              <a:spcAft>
                <a:spcPts val="0"/>
              </a:spcAft>
              <a:buClr>
                <a:schemeClr val="accent2"/>
              </a:buClr>
              <a:buSzPts val="2160"/>
              <a:buFont typeface="Rockwell"/>
              <a:buChar char="•"/>
              <a:defRPr sz="2400" b="0" i="0" u="none" strike="noStrike" cap="none">
                <a:solidFill>
                  <a:schemeClr val="lt1"/>
                </a:solidFill>
                <a:latin typeface="Rockwell"/>
                <a:ea typeface="Rockwell"/>
                <a:cs typeface="Rockwell"/>
                <a:sym typeface="Rockwell"/>
              </a:defRPr>
            </a:lvl2pPr>
            <a:lvl3pPr marL="1371600" marR="0" lvl="2" indent="-355600" algn="l" rtl="0">
              <a:spcBef>
                <a:spcPts val="400"/>
              </a:spcBef>
              <a:spcAft>
                <a:spcPts val="0"/>
              </a:spcAft>
              <a:buClr>
                <a:schemeClr val="accent3"/>
              </a:buClr>
              <a:buSzPts val="2000"/>
              <a:buFont typeface="Noto Sans Symbols"/>
              <a:buChar char="⚫"/>
              <a:defRPr sz="2000" b="0" i="0" u="none" strike="noStrike" cap="none">
                <a:solidFill>
                  <a:schemeClr val="lt1"/>
                </a:solidFill>
                <a:latin typeface="Rockwell"/>
                <a:ea typeface="Rockwell"/>
                <a:cs typeface="Rockwell"/>
                <a:sym typeface="Rockwell"/>
              </a:defRPr>
            </a:lvl3pPr>
            <a:lvl4pPr marL="1828800" marR="0" lvl="3" indent="-342900" algn="l" rtl="0">
              <a:spcBef>
                <a:spcPts val="400"/>
              </a:spcBef>
              <a:spcAft>
                <a:spcPts val="0"/>
              </a:spcAft>
              <a:buClr>
                <a:schemeClr val="accent3"/>
              </a:buClr>
              <a:buSzPts val="1800"/>
              <a:buFont typeface="Noto Sans Symbols"/>
              <a:buChar char="⚫"/>
              <a:defRPr sz="1800" b="0" i="0" u="none" strike="noStrike" cap="none">
                <a:solidFill>
                  <a:schemeClr val="lt1"/>
                </a:solidFill>
                <a:latin typeface="Rockwell"/>
                <a:ea typeface="Rockwell"/>
                <a:cs typeface="Rockwell"/>
                <a:sym typeface="Rockwell"/>
              </a:defRPr>
            </a:lvl4pPr>
            <a:lvl5pPr marL="2286000" marR="0" lvl="4" indent="-342900" algn="l" rtl="0">
              <a:spcBef>
                <a:spcPts val="400"/>
              </a:spcBef>
              <a:spcAft>
                <a:spcPts val="0"/>
              </a:spcAft>
              <a:buClr>
                <a:schemeClr val="accent3"/>
              </a:buClr>
              <a:buSzPts val="1800"/>
              <a:buFont typeface="Noto Sans Symbols"/>
              <a:buChar char="⚫"/>
              <a:defRPr sz="1800" b="0"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15" name="Google Shape;15;p2"/>
          <p:cNvSpPr txBox="1">
            <a:spLocks noGrp="1"/>
          </p:cNvSpPr>
          <p:nvPr>
            <p:ph type="body" idx="2"/>
          </p:nvPr>
        </p:nvSpPr>
        <p:spPr>
          <a:xfrm>
            <a:off x="4648200" y="1645920"/>
            <a:ext cx="4038600" cy="4526280"/>
          </a:xfrm>
          <a:prstGeom prst="rect">
            <a:avLst/>
          </a:prstGeom>
          <a:noFill/>
          <a:ln>
            <a:noFill/>
          </a:ln>
        </p:spPr>
        <p:txBody>
          <a:bodyPr spcFirstLastPara="1" wrap="square" lIns="91425" tIns="45700" rIns="91425" bIns="45700" anchor="t" anchorCtr="0"/>
          <a:lstStyle>
            <a:lvl1pPr marL="457200" marR="0" lvl="0" indent="-353060" algn="l" rtl="0">
              <a:spcBef>
                <a:spcPts val="0"/>
              </a:spcBef>
              <a:spcAft>
                <a:spcPts val="0"/>
              </a:spcAft>
              <a:buClr>
                <a:schemeClr val="accent1"/>
              </a:buClr>
              <a:buSzPts val="1960"/>
              <a:buFont typeface="Noto Sans Symbols"/>
              <a:buChar char="⦿"/>
              <a:defRPr sz="2800" b="0" i="0" u="none" strike="noStrike" cap="none">
                <a:solidFill>
                  <a:schemeClr val="lt1"/>
                </a:solidFill>
                <a:latin typeface="Rockwell"/>
                <a:ea typeface="Rockwell"/>
                <a:cs typeface="Rockwell"/>
                <a:sym typeface="Rockwell"/>
              </a:defRPr>
            </a:lvl1pPr>
            <a:lvl2pPr marL="914400" marR="0" lvl="1" indent="-365760" algn="l" rtl="0">
              <a:spcBef>
                <a:spcPts val="400"/>
              </a:spcBef>
              <a:spcAft>
                <a:spcPts val="0"/>
              </a:spcAft>
              <a:buClr>
                <a:schemeClr val="accent2"/>
              </a:buClr>
              <a:buSzPts val="2160"/>
              <a:buFont typeface="Rockwell"/>
              <a:buChar char="•"/>
              <a:defRPr sz="2400" b="0" i="0" u="none" strike="noStrike" cap="none">
                <a:solidFill>
                  <a:schemeClr val="lt1"/>
                </a:solidFill>
                <a:latin typeface="Rockwell"/>
                <a:ea typeface="Rockwell"/>
                <a:cs typeface="Rockwell"/>
                <a:sym typeface="Rockwell"/>
              </a:defRPr>
            </a:lvl2pPr>
            <a:lvl3pPr marL="1371600" marR="0" lvl="2" indent="-355600" algn="l" rtl="0">
              <a:spcBef>
                <a:spcPts val="400"/>
              </a:spcBef>
              <a:spcAft>
                <a:spcPts val="0"/>
              </a:spcAft>
              <a:buClr>
                <a:schemeClr val="accent3"/>
              </a:buClr>
              <a:buSzPts val="2000"/>
              <a:buFont typeface="Noto Sans Symbols"/>
              <a:buChar char="⚫"/>
              <a:defRPr sz="2000" b="0" i="0" u="none" strike="noStrike" cap="none">
                <a:solidFill>
                  <a:schemeClr val="lt1"/>
                </a:solidFill>
                <a:latin typeface="Rockwell"/>
                <a:ea typeface="Rockwell"/>
                <a:cs typeface="Rockwell"/>
                <a:sym typeface="Rockwell"/>
              </a:defRPr>
            </a:lvl3pPr>
            <a:lvl4pPr marL="1828800" marR="0" lvl="3" indent="-342900" algn="l" rtl="0">
              <a:spcBef>
                <a:spcPts val="400"/>
              </a:spcBef>
              <a:spcAft>
                <a:spcPts val="0"/>
              </a:spcAft>
              <a:buClr>
                <a:schemeClr val="accent3"/>
              </a:buClr>
              <a:buSzPts val="1800"/>
              <a:buFont typeface="Noto Sans Symbols"/>
              <a:buChar char="⚫"/>
              <a:defRPr sz="1800" b="0" i="0" u="none" strike="noStrike" cap="none">
                <a:solidFill>
                  <a:schemeClr val="lt1"/>
                </a:solidFill>
                <a:latin typeface="Rockwell"/>
                <a:ea typeface="Rockwell"/>
                <a:cs typeface="Rockwell"/>
                <a:sym typeface="Rockwell"/>
              </a:defRPr>
            </a:lvl4pPr>
            <a:lvl5pPr marL="2286000" marR="0" lvl="4" indent="-342900" algn="l" rtl="0">
              <a:spcBef>
                <a:spcPts val="400"/>
              </a:spcBef>
              <a:spcAft>
                <a:spcPts val="0"/>
              </a:spcAft>
              <a:buClr>
                <a:schemeClr val="accent3"/>
              </a:buClr>
              <a:buSzPts val="1800"/>
              <a:buFont typeface="Noto Sans Symbols"/>
              <a:buChar char="⚫"/>
              <a:defRPr sz="1800" b="0"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16" name="Google Shape;16;p2"/>
          <p:cNvSpPr txBox="1">
            <a:spLocks noGrp="1"/>
          </p:cNvSpPr>
          <p:nvPr>
            <p:ph type="dt" idx="10"/>
          </p:nvPr>
        </p:nvSpPr>
        <p:spPr>
          <a:xfrm>
            <a:off x="5562600" y="6400800"/>
            <a:ext cx="3002280" cy="2743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17" name="Google Shape;17;p2"/>
          <p:cNvSpPr txBox="1">
            <a:spLocks noGrp="1"/>
          </p:cNvSpPr>
          <p:nvPr>
            <p:ph type="ftr" idx="11"/>
          </p:nvPr>
        </p:nvSpPr>
        <p:spPr>
          <a:xfrm>
            <a:off x="1295400" y="6400800"/>
            <a:ext cx="4212264" cy="2743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18" name="Google Shape;18;p2"/>
          <p:cNvSpPr txBox="1">
            <a:spLocks noGrp="1"/>
          </p:cNvSpPr>
          <p:nvPr>
            <p:ph type="sldNum" idx="12"/>
          </p:nvPr>
        </p:nvSpPr>
        <p:spPr>
          <a:xfrm>
            <a:off x="8641080" y="6514568"/>
            <a:ext cx="464288"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CAC8C6"/>
                </a:solidFill>
                <a:latin typeface="Rockwell"/>
                <a:ea typeface="Rockwell"/>
                <a:cs typeface="Rockwell"/>
                <a:sym typeface="Rockwell"/>
              </a:defRPr>
            </a:lvl1pPr>
            <a:lvl2pPr marL="0" marR="0" lvl="1" indent="0" algn="r" rtl="0">
              <a:spcBef>
                <a:spcPts val="0"/>
              </a:spcBef>
              <a:buNone/>
              <a:defRPr sz="1600" b="0" i="0" u="none" strike="noStrike" cap="none">
                <a:solidFill>
                  <a:srgbClr val="CAC8C6"/>
                </a:solidFill>
                <a:latin typeface="Rockwell"/>
                <a:ea typeface="Rockwell"/>
                <a:cs typeface="Rockwell"/>
                <a:sym typeface="Rockwell"/>
              </a:defRPr>
            </a:lvl2pPr>
            <a:lvl3pPr marL="0" marR="0" lvl="2" indent="0" algn="r" rtl="0">
              <a:spcBef>
                <a:spcPts val="0"/>
              </a:spcBef>
              <a:buNone/>
              <a:defRPr sz="1600" b="0" i="0" u="none" strike="noStrike" cap="none">
                <a:solidFill>
                  <a:srgbClr val="CAC8C6"/>
                </a:solidFill>
                <a:latin typeface="Rockwell"/>
                <a:ea typeface="Rockwell"/>
                <a:cs typeface="Rockwell"/>
                <a:sym typeface="Rockwell"/>
              </a:defRPr>
            </a:lvl3pPr>
            <a:lvl4pPr marL="0" marR="0" lvl="3" indent="0" algn="r" rtl="0">
              <a:spcBef>
                <a:spcPts val="0"/>
              </a:spcBef>
              <a:buNone/>
              <a:defRPr sz="1600" b="0" i="0" u="none" strike="noStrike" cap="none">
                <a:solidFill>
                  <a:srgbClr val="CAC8C6"/>
                </a:solidFill>
                <a:latin typeface="Rockwell"/>
                <a:ea typeface="Rockwell"/>
                <a:cs typeface="Rockwell"/>
                <a:sym typeface="Rockwell"/>
              </a:defRPr>
            </a:lvl4pPr>
            <a:lvl5pPr marL="0" marR="0" lvl="4" indent="0" algn="r" rtl="0">
              <a:spcBef>
                <a:spcPts val="0"/>
              </a:spcBef>
              <a:buNone/>
              <a:defRPr sz="1600" b="0" i="0" u="none" strike="noStrike" cap="none">
                <a:solidFill>
                  <a:srgbClr val="CAC8C6"/>
                </a:solidFill>
                <a:latin typeface="Rockwell"/>
                <a:ea typeface="Rockwell"/>
                <a:cs typeface="Rockwell"/>
                <a:sym typeface="Rockwell"/>
              </a:defRPr>
            </a:lvl5pPr>
            <a:lvl6pPr marL="0" marR="0" lvl="5" indent="0" algn="r" rtl="0">
              <a:spcBef>
                <a:spcPts val="0"/>
              </a:spcBef>
              <a:buNone/>
              <a:defRPr sz="1600" b="0" i="0" u="none" strike="noStrike" cap="none">
                <a:solidFill>
                  <a:srgbClr val="CAC8C6"/>
                </a:solidFill>
                <a:latin typeface="Rockwell"/>
                <a:ea typeface="Rockwell"/>
                <a:cs typeface="Rockwell"/>
                <a:sym typeface="Rockwell"/>
              </a:defRPr>
            </a:lvl6pPr>
            <a:lvl7pPr marL="0" marR="0" lvl="6" indent="0" algn="r" rtl="0">
              <a:spcBef>
                <a:spcPts val="0"/>
              </a:spcBef>
              <a:buNone/>
              <a:defRPr sz="1600" b="0" i="0" u="none" strike="noStrike" cap="none">
                <a:solidFill>
                  <a:srgbClr val="CAC8C6"/>
                </a:solidFill>
                <a:latin typeface="Rockwell"/>
                <a:ea typeface="Rockwell"/>
                <a:cs typeface="Rockwell"/>
                <a:sym typeface="Rockwell"/>
              </a:defRPr>
            </a:lvl7pPr>
            <a:lvl8pPr marL="0" marR="0" lvl="7" indent="0" algn="r" rtl="0">
              <a:spcBef>
                <a:spcPts val="0"/>
              </a:spcBef>
              <a:buNone/>
              <a:defRPr sz="1600" b="0" i="0" u="none" strike="noStrike" cap="none">
                <a:solidFill>
                  <a:srgbClr val="CAC8C6"/>
                </a:solidFill>
                <a:latin typeface="Rockwell"/>
                <a:ea typeface="Rockwell"/>
                <a:cs typeface="Rockwell"/>
                <a:sym typeface="Rockwell"/>
              </a:defRPr>
            </a:lvl8pPr>
            <a:lvl9pPr marL="0" marR="0" lvl="8" indent="0" algn="r" rtl="0">
              <a:spcBef>
                <a:spcPts val="0"/>
              </a:spcBef>
              <a:buNone/>
              <a:defRPr sz="1600" b="0" i="0" u="none" strike="noStrike" cap="none">
                <a:solidFill>
                  <a:srgbClr val="CAC8C6"/>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2"/>
          <p:cNvSpPr/>
          <p:nvPr/>
        </p:nvSpPr>
        <p:spPr>
          <a:xfrm>
            <a:off x="588392" y="1424588"/>
            <a:ext cx="8001000" cy="9144"/>
          </a:xfrm>
          <a:prstGeom prst="rect">
            <a:avLst/>
          </a:prstGeom>
          <a:solidFill>
            <a:schemeClr val="accent1"/>
          </a:solidFill>
          <a:ln>
            <a:noFill/>
          </a:ln>
          <a:effectLst>
            <a:outerShdw blurRad="12700" dist="12900" dir="5400000" algn="tl"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457200" y="253536"/>
            <a:ext cx="8229600" cy="11430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CDC8C3"/>
              </a:buClr>
              <a:buSzPts val="4600"/>
              <a:buFont typeface="Rockwell"/>
              <a:buNone/>
              <a:defRPr sz="4600" b="0" i="0" u="none" strike="noStrike" cap="none">
                <a:solidFill>
                  <a:srgbClr val="CDC8C3"/>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1"/>
          <p:cNvSpPr txBox="1">
            <a:spLocks noGrp="1"/>
          </p:cNvSpPr>
          <p:nvPr>
            <p:ph type="body" idx="1"/>
          </p:nvPr>
        </p:nvSpPr>
        <p:spPr>
          <a:xfrm rot="5400000">
            <a:off x="2308860" y="-205423"/>
            <a:ext cx="4526280" cy="8229600"/>
          </a:xfrm>
          <a:prstGeom prst="rect">
            <a:avLst/>
          </a:prstGeom>
          <a:noFill/>
          <a:ln>
            <a:noFill/>
          </a:ln>
        </p:spPr>
        <p:txBody>
          <a:bodyPr spcFirstLastPara="1" wrap="square" lIns="91425" tIns="45700" rIns="91425" bIns="45700" anchor="t" anchorCtr="0"/>
          <a:lstStyle>
            <a:lvl1pPr marL="457200" marR="0" lvl="0" indent="-370840" algn="l" rtl="0">
              <a:spcBef>
                <a:spcPts val="0"/>
              </a:spcBef>
              <a:spcAft>
                <a:spcPts val="0"/>
              </a:spcAft>
              <a:buClr>
                <a:schemeClr val="accent1"/>
              </a:buClr>
              <a:buSzPts val="2240"/>
              <a:buFont typeface="Noto Sans Symbols"/>
              <a:buChar char="⦿"/>
              <a:defRPr sz="3200" b="0" i="0" u="none" strike="noStrike" cap="none">
                <a:solidFill>
                  <a:schemeClr val="lt1"/>
                </a:solidFill>
                <a:latin typeface="Rockwell"/>
                <a:ea typeface="Rockwell"/>
                <a:cs typeface="Rockwell"/>
                <a:sym typeface="Rockwell"/>
              </a:defRPr>
            </a:lvl1pPr>
            <a:lvl2pPr marL="914400" marR="0" lvl="1" indent="-377190" algn="l" rtl="0">
              <a:spcBef>
                <a:spcPts val="400"/>
              </a:spcBef>
              <a:spcAft>
                <a:spcPts val="0"/>
              </a:spcAft>
              <a:buClr>
                <a:schemeClr val="accent2"/>
              </a:buClr>
              <a:buSzPts val="2340"/>
              <a:buFont typeface="Rockwell"/>
              <a:buChar char="•"/>
              <a:defRPr sz="2600" b="0" i="0" u="none" strike="noStrike" cap="none">
                <a:solidFill>
                  <a:schemeClr val="lt1"/>
                </a:solidFill>
                <a:latin typeface="Rockwell"/>
                <a:ea typeface="Rockwell"/>
                <a:cs typeface="Rockwell"/>
                <a:sym typeface="Rockwell"/>
              </a:defRPr>
            </a:lvl2pPr>
            <a:lvl3pPr marL="1371600" marR="0" lvl="2" indent="-374650" algn="l" rtl="0">
              <a:spcBef>
                <a:spcPts val="400"/>
              </a:spcBef>
              <a:spcAft>
                <a:spcPts val="0"/>
              </a:spcAft>
              <a:buClr>
                <a:schemeClr val="accent3"/>
              </a:buClr>
              <a:buSzPts val="2300"/>
              <a:buFont typeface="Noto Sans Symbols"/>
              <a:buChar char="⚫"/>
              <a:defRPr sz="2300" b="0" i="0" u="none" strike="noStrike" cap="none">
                <a:solidFill>
                  <a:schemeClr val="lt1"/>
                </a:solidFill>
                <a:latin typeface="Rockwell"/>
                <a:ea typeface="Rockwell"/>
                <a:cs typeface="Rockwell"/>
                <a:sym typeface="Rockwell"/>
              </a:defRPr>
            </a:lvl3pPr>
            <a:lvl4pPr marL="1828800" marR="0" lvl="3" indent="-355600" algn="l" rtl="0">
              <a:spcBef>
                <a:spcPts val="400"/>
              </a:spcBef>
              <a:spcAft>
                <a:spcPts val="0"/>
              </a:spcAft>
              <a:buClr>
                <a:schemeClr val="accent3"/>
              </a:buClr>
              <a:buSzPts val="2000"/>
              <a:buFont typeface="Noto Sans Symbols"/>
              <a:buChar char="⚫"/>
              <a:defRPr sz="2000" b="0" i="0" u="none" strike="noStrike" cap="none">
                <a:solidFill>
                  <a:schemeClr val="lt1"/>
                </a:solidFill>
                <a:latin typeface="Rockwell"/>
                <a:ea typeface="Rockwell"/>
                <a:cs typeface="Rockwell"/>
                <a:sym typeface="Rockwell"/>
              </a:defRPr>
            </a:lvl4pPr>
            <a:lvl5pPr marL="2286000" marR="0" lvl="4" indent="-349250" algn="l" rtl="0">
              <a:spcBef>
                <a:spcPts val="400"/>
              </a:spcBef>
              <a:spcAft>
                <a:spcPts val="0"/>
              </a:spcAft>
              <a:buClr>
                <a:schemeClr val="accent3"/>
              </a:buClr>
              <a:buSzPts val="1900"/>
              <a:buFont typeface="Noto Sans Symbols"/>
              <a:buChar char="⚫"/>
              <a:defRPr sz="1900" b="0"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80" name="Google Shape;80;p11"/>
          <p:cNvSpPr txBox="1">
            <a:spLocks noGrp="1"/>
          </p:cNvSpPr>
          <p:nvPr>
            <p:ph type="dt" idx="10"/>
          </p:nvPr>
        </p:nvSpPr>
        <p:spPr>
          <a:xfrm>
            <a:off x="5562600" y="6400800"/>
            <a:ext cx="3002280" cy="2743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81" name="Google Shape;81;p11"/>
          <p:cNvSpPr txBox="1">
            <a:spLocks noGrp="1"/>
          </p:cNvSpPr>
          <p:nvPr>
            <p:ph type="ftr" idx="11"/>
          </p:nvPr>
        </p:nvSpPr>
        <p:spPr>
          <a:xfrm>
            <a:off x="1295400" y="6400800"/>
            <a:ext cx="4212264" cy="2743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82" name="Google Shape;82;p11"/>
          <p:cNvSpPr txBox="1">
            <a:spLocks noGrp="1"/>
          </p:cNvSpPr>
          <p:nvPr>
            <p:ph type="sldNum" idx="12"/>
          </p:nvPr>
        </p:nvSpPr>
        <p:spPr>
          <a:xfrm>
            <a:off x="8638952" y="6514568"/>
            <a:ext cx="464288"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CAC8C6"/>
                </a:solidFill>
                <a:latin typeface="Rockwell"/>
                <a:ea typeface="Rockwell"/>
                <a:cs typeface="Rockwell"/>
                <a:sym typeface="Rockwell"/>
              </a:defRPr>
            </a:lvl1pPr>
            <a:lvl2pPr marL="0" marR="0" lvl="1" indent="0" algn="r" rtl="0">
              <a:spcBef>
                <a:spcPts val="0"/>
              </a:spcBef>
              <a:buNone/>
              <a:defRPr sz="1600" b="0" i="0" u="none" strike="noStrike" cap="none">
                <a:solidFill>
                  <a:srgbClr val="CAC8C6"/>
                </a:solidFill>
                <a:latin typeface="Rockwell"/>
                <a:ea typeface="Rockwell"/>
                <a:cs typeface="Rockwell"/>
                <a:sym typeface="Rockwell"/>
              </a:defRPr>
            </a:lvl2pPr>
            <a:lvl3pPr marL="0" marR="0" lvl="2" indent="0" algn="r" rtl="0">
              <a:spcBef>
                <a:spcPts val="0"/>
              </a:spcBef>
              <a:buNone/>
              <a:defRPr sz="1600" b="0" i="0" u="none" strike="noStrike" cap="none">
                <a:solidFill>
                  <a:srgbClr val="CAC8C6"/>
                </a:solidFill>
                <a:latin typeface="Rockwell"/>
                <a:ea typeface="Rockwell"/>
                <a:cs typeface="Rockwell"/>
                <a:sym typeface="Rockwell"/>
              </a:defRPr>
            </a:lvl3pPr>
            <a:lvl4pPr marL="0" marR="0" lvl="3" indent="0" algn="r" rtl="0">
              <a:spcBef>
                <a:spcPts val="0"/>
              </a:spcBef>
              <a:buNone/>
              <a:defRPr sz="1600" b="0" i="0" u="none" strike="noStrike" cap="none">
                <a:solidFill>
                  <a:srgbClr val="CAC8C6"/>
                </a:solidFill>
                <a:latin typeface="Rockwell"/>
                <a:ea typeface="Rockwell"/>
                <a:cs typeface="Rockwell"/>
                <a:sym typeface="Rockwell"/>
              </a:defRPr>
            </a:lvl4pPr>
            <a:lvl5pPr marL="0" marR="0" lvl="4" indent="0" algn="r" rtl="0">
              <a:spcBef>
                <a:spcPts val="0"/>
              </a:spcBef>
              <a:buNone/>
              <a:defRPr sz="1600" b="0" i="0" u="none" strike="noStrike" cap="none">
                <a:solidFill>
                  <a:srgbClr val="CAC8C6"/>
                </a:solidFill>
                <a:latin typeface="Rockwell"/>
                <a:ea typeface="Rockwell"/>
                <a:cs typeface="Rockwell"/>
                <a:sym typeface="Rockwell"/>
              </a:defRPr>
            </a:lvl5pPr>
            <a:lvl6pPr marL="0" marR="0" lvl="5" indent="0" algn="r" rtl="0">
              <a:spcBef>
                <a:spcPts val="0"/>
              </a:spcBef>
              <a:buNone/>
              <a:defRPr sz="1600" b="0" i="0" u="none" strike="noStrike" cap="none">
                <a:solidFill>
                  <a:srgbClr val="CAC8C6"/>
                </a:solidFill>
                <a:latin typeface="Rockwell"/>
                <a:ea typeface="Rockwell"/>
                <a:cs typeface="Rockwell"/>
                <a:sym typeface="Rockwell"/>
              </a:defRPr>
            </a:lvl6pPr>
            <a:lvl7pPr marL="0" marR="0" lvl="6" indent="0" algn="r" rtl="0">
              <a:spcBef>
                <a:spcPts val="0"/>
              </a:spcBef>
              <a:buNone/>
              <a:defRPr sz="1600" b="0" i="0" u="none" strike="noStrike" cap="none">
                <a:solidFill>
                  <a:srgbClr val="CAC8C6"/>
                </a:solidFill>
                <a:latin typeface="Rockwell"/>
                <a:ea typeface="Rockwell"/>
                <a:cs typeface="Rockwell"/>
                <a:sym typeface="Rockwell"/>
              </a:defRPr>
            </a:lvl7pPr>
            <a:lvl8pPr marL="0" marR="0" lvl="7" indent="0" algn="r" rtl="0">
              <a:spcBef>
                <a:spcPts val="0"/>
              </a:spcBef>
              <a:buNone/>
              <a:defRPr sz="1600" b="0" i="0" u="none" strike="noStrike" cap="none">
                <a:solidFill>
                  <a:srgbClr val="CAC8C6"/>
                </a:solidFill>
                <a:latin typeface="Rockwell"/>
                <a:ea typeface="Rockwell"/>
                <a:cs typeface="Rockwell"/>
                <a:sym typeface="Rockwell"/>
              </a:defRPr>
            </a:lvl8pPr>
            <a:lvl9pPr marL="0" marR="0" lvl="8" indent="0" algn="r" rtl="0">
              <a:spcBef>
                <a:spcPts val="0"/>
              </a:spcBef>
              <a:buNone/>
              <a:defRPr sz="1600" b="0" i="0" u="none" strike="noStrike" cap="none">
                <a:solidFill>
                  <a:srgbClr val="CAC8C6"/>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CDC8C3"/>
              </a:buClr>
              <a:buSzPts val="4600"/>
              <a:buFont typeface="Rockwell"/>
              <a:buNone/>
              <a:defRPr sz="4600" b="0" i="0" u="none" strike="noStrike" cap="none">
                <a:solidFill>
                  <a:srgbClr val="CDC8C3"/>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370840" algn="l" rtl="0">
              <a:spcBef>
                <a:spcPts val="0"/>
              </a:spcBef>
              <a:spcAft>
                <a:spcPts val="0"/>
              </a:spcAft>
              <a:buClr>
                <a:schemeClr val="accent1"/>
              </a:buClr>
              <a:buSzPts val="2240"/>
              <a:buFont typeface="Noto Sans Symbols"/>
              <a:buChar char="⦿"/>
              <a:defRPr sz="3200" b="0" i="0" u="none" strike="noStrike" cap="none">
                <a:solidFill>
                  <a:schemeClr val="lt1"/>
                </a:solidFill>
                <a:latin typeface="Rockwell"/>
                <a:ea typeface="Rockwell"/>
                <a:cs typeface="Rockwell"/>
                <a:sym typeface="Rockwell"/>
              </a:defRPr>
            </a:lvl1pPr>
            <a:lvl2pPr marL="914400" marR="0" lvl="1" indent="-377190" algn="l" rtl="0">
              <a:spcBef>
                <a:spcPts val="400"/>
              </a:spcBef>
              <a:spcAft>
                <a:spcPts val="0"/>
              </a:spcAft>
              <a:buClr>
                <a:schemeClr val="accent2"/>
              </a:buClr>
              <a:buSzPts val="2340"/>
              <a:buFont typeface="Rockwell"/>
              <a:buChar char="•"/>
              <a:defRPr sz="2600" b="0" i="0" u="none" strike="noStrike" cap="none">
                <a:solidFill>
                  <a:schemeClr val="lt1"/>
                </a:solidFill>
                <a:latin typeface="Rockwell"/>
                <a:ea typeface="Rockwell"/>
                <a:cs typeface="Rockwell"/>
                <a:sym typeface="Rockwell"/>
              </a:defRPr>
            </a:lvl2pPr>
            <a:lvl3pPr marL="1371600" marR="0" lvl="2" indent="-374650" algn="l" rtl="0">
              <a:spcBef>
                <a:spcPts val="400"/>
              </a:spcBef>
              <a:spcAft>
                <a:spcPts val="0"/>
              </a:spcAft>
              <a:buClr>
                <a:schemeClr val="accent3"/>
              </a:buClr>
              <a:buSzPts val="2300"/>
              <a:buFont typeface="Noto Sans Symbols"/>
              <a:buChar char="⚫"/>
              <a:defRPr sz="2300" b="0" i="0" u="none" strike="noStrike" cap="none">
                <a:solidFill>
                  <a:schemeClr val="lt1"/>
                </a:solidFill>
                <a:latin typeface="Rockwell"/>
                <a:ea typeface="Rockwell"/>
                <a:cs typeface="Rockwell"/>
                <a:sym typeface="Rockwell"/>
              </a:defRPr>
            </a:lvl3pPr>
            <a:lvl4pPr marL="1828800" marR="0" lvl="3" indent="-355600" algn="l" rtl="0">
              <a:spcBef>
                <a:spcPts val="400"/>
              </a:spcBef>
              <a:spcAft>
                <a:spcPts val="0"/>
              </a:spcAft>
              <a:buClr>
                <a:schemeClr val="accent3"/>
              </a:buClr>
              <a:buSzPts val="2000"/>
              <a:buFont typeface="Noto Sans Symbols"/>
              <a:buChar char="⚫"/>
              <a:defRPr sz="2000" b="0" i="0" u="none" strike="noStrike" cap="none">
                <a:solidFill>
                  <a:schemeClr val="lt1"/>
                </a:solidFill>
                <a:latin typeface="Rockwell"/>
                <a:ea typeface="Rockwell"/>
                <a:cs typeface="Rockwell"/>
                <a:sym typeface="Rockwell"/>
              </a:defRPr>
            </a:lvl4pPr>
            <a:lvl5pPr marL="2286000" marR="0" lvl="4" indent="-349250" algn="l" rtl="0">
              <a:spcBef>
                <a:spcPts val="400"/>
              </a:spcBef>
              <a:spcAft>
                <a:spcPts val="0"/>
              </a:spcAft>
              <a:buClr>
                <a:schemeClr val="accent3"/>
              </a:buClr>
              <a:buSzPts val="1900"/>
              <a:buFont typeface="Noto Sans Symbols"/>
              <a:buChar char="⚫"/>
              <a:defRPr sz="1900" b="0"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86" name="Google Shape;86;p12"/>
          <p:cNvSpPr txBox="1">
            <a:spLocks noGrp="1"/>
          </p:cNvSpPr>
          <p:nvPr>
            <p:ph type="dt" idx="10"/>
          </p:nvPr>
        </p:nvSpPr>
        <p:spPr>
          <a:xfrm>
            <a:off x="5562600" y="6400800"/>
            <a:ext cx="3002280" cy="2743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87" name="Google Shape;87;p12"/>
          <p:cNvSpPr txBox="1">
            <a:spLocks noGrp="1"/>
          </p:cNvSpPr>
          <p:nvPr>
            <p:ph type="ftr" idx="11"/>
          </p:nvPr>
        </p:nvSpPr>
        <p:spPr>
          <a:xfrm>
            <a:off x="1295400" y="6400800"/>
            <a:ext cx="4212264" cy="2743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88" name="Google Shape;88;p12"/>
          <p:cNvSpPr txBox="1">
            <a:spLocks noGrp="1"/>
          </p:cNvSpPr>
          <p:nvPr>
            <p:ph type="sldNum" idx="12"/>
          </p:nvPr>
        </p:nvSpPr>
        <p:spPr>
          <a:xfrm>
            <a:off x="8638952" y="6514568"/>
            <a:ext cx="464288"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CAC8C6"/>
                </a:solidFill>
                <a:latin typeface="Rockwell"/>
                <a:ea typeface="Rockwell"/>
                <a:cs typeface="Rockwell"/>
                <a:sym typeface="Rockwell"/>
              </a:defRPr>
            </a:lvl1pPr>
            <a:lvl2pPr marL="0" marR="0" lvl="1" indent="0" algn="r" rtl="0">
              <a:spcBef>
                <a:spcPts val="0"/>
              </a:spcBef>
              <a:buNone/>
              <a:defRPr sz="1600" b="0" i="0" u="none" strike="noStrike" cap="none">
                <a:solidFill>
                  <a:srgbClr val="CAC8C6"/>
                </a:solidFill>
                <a:latin typeface="Rockwell"/>
                <a:ea typeface="Rockwell"/>
                <a:cs typeface="Rockwell"/>
                <a:sym typeface="Rockwell"/>
              </a:defRPr>
            </a:lvl2pPr>
            <a:lvl3pPr marL="0" marR="0" lvl="2" indent="0" algn="r" rtl="0">
              <a:spcBef>
                <a:spcPts val="0"/>
              </a:spcBef>
              <a:buNone/>
              <a:defRPr sz="1600" b="0" i="0" u="none" strike="noStrike" cap="none">
                <a:solidFill>
                  <a:srgbClr val="CAC8C6"/>
                </a:solidFill>
                <a:latin typeface="Rockwell"/>
                <a:ea typeface="Rockwell"/>
                <a:cs typeface="Rockwell"/>
                <a:sym typeface="Rockwell"/>
              </a:defRPr>
            </a:lvl3pPr>
            <a:lvl4pPr marL="0" marR="0" lvl="3" indent="0" algn="r" rtl="0">
              <a:spcBef>
                <a:spcPts val="0"/>
              </a:spcBef>
              <a:buNone/>
              <a:defRPr sz="1600" b="0" i="0" u="none" strike="noStrike" cap="none">
                <a:solidFill>
                  <a:srgbClr val="CAC8C6"/>
                </a:solidFill>
                <a:latin typeface="Rockwell"/>
                <a:ea typeface="Rockwell"/>
                <a:cs typeface="Rockwell"/>
                <a:sym typeface="Rockwell"/>
              </a:defRPr>
            </a:lvl4pPr>
            <a:lvl5pPr marL="0" marR="0" lvl="4" indent="0" algn="r" rtl="0">
              <a:spcBef>
                <a:spcPts val="0"/>
              </a:spcBef>
              <a:buNone/>
              <a:defRPr sz="1600" b="0" i="0" u="none" strike="noStrike" cap="none">
                <a:solidFill>
                  <a:srgbClr val="CAC8C6"/>
                </a:solidFill>
                <a:latin typeface="Rockwell"/>
                <a:ea typeface="Rockwell"/>
                <a:cs typeface="Rockwell"/>
                <a:sym typeface="Rockwell"/>
              </a:defRPr>
            </a:lvl5pPr>
            <a:lvl6pPr marL="0" marR="0" lvl="5" indent="0" algn="r" rtl="0">
              <a:spcBef>
                <a:spcPts val="0"/>
              </a:spcBef>
              <a:buNone/>
              <a:defRPr sz="1600" b="0" i="0" u="none" strike="noStrike" cap="none">
                <a:solidFill>
                  <a:srgbClr val="CAC8C6"/>
                </a:solidFill>
                <a:latin typeface="Rockwell"/>
                <a:ea typeface="Rockwell"/>
                <a:cs typeface="Rockwell"/>
                <a:sym typeface="Rockwell"/>
              </a:defRPr>
            </a:lvl6pPr>
            <a:lvl7pPr marL="0" marR="0" lvl="6" indent="0" algn="r" rtl="0">
              <a:spcBef>
                <a:spcPts val="0"/>
              </a:spcBef>
              <a:buNone/>
              <a:defRPr sz="1600" b="0" i="0" u="none" strike="noStrike" cap="none">
                <a:solidFill>
                  <a:srgbClr val="CAC8C6"/>
                </a:solidFill>
                <a:latin typeface="Rockwell"/>
                <a:ea typeface="Rockwell"/>
                <a:cs typeface="Rockwell"/>
                <a:sym typeface="Rockwell"/>
              </a:defRPr>
            </a:lvl7pPr>
            <a:lvl8pPr marL="0" marR="0" lvl="7" indent="0" algn="r" rtl="0">
              <a:spcBef>
                <a:spcPts val="0"/>
              </a:spcBef>
              <a:buNone/>
              <a:defRPr sz="1600" b="0" i="0" u="none" strike="noStrike" cap="none">
                <a:solidFill>
                  <a:srgbClr val="CAC8C6"/>
                </a:solidFill>
                <a:latin typeface="Rockwell"/>
                <a:ea typeface="Rockwell"/>
                <a:cs typeface="Rockwell"/>
                <a:sym typeface="Rockwell"/>
              </a:defRPr>
            </a:lvl8pPr>
            <a:lvl9pPr marL="0" marR="0" lvl="8" indent="0" algn="r" rtl="0">
              <a:spcBef>
                <a:spcPts val="0"/>
              </a:spcBef>
              <a:buNone/>
              <a:defRPr sz="1600" b="0" i="0" u="none" strike="noStrike" cap="none">
                <a:solidFill>
                  <a:srgbClr val="CAC8C6"/>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sp>
        <p:nvSpPr>
          <p:cNvPr id="21" name="Google Shape;21;p3"/>
          <p:cNvSpPr/>
          <p:nvPr/>
        </p:nvSpPr>
        <p:spPr>
          <a:xfrm>
            <a:off x="164592" y="146304"/>
            <a:ext cx="8814816" cy="2505456"/>
          </a:xfrm>
          <a:prstGeom prst="round2DiagRect">
            <a:avLst>
              <a:gd name="adj1" fmla="val 11807"/>
              <a:gd name="adj2" fmla="val 0"/>
            </a:avLst>
          </a:prstGeom>
          <a:solidFill>
            <a:srgbClr val="707070">
              <a:alpha val="64705"/>
            </a:srgbClr>
          </a:solidFill>
          <a:ln w="11000" cap="rnd" cmpd="sng">
            <a:solidFill>
              <a:srgbClr val="888888">
                <a:alpha val="8784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2" name="Google Shape;22;p3"/>
          <p:cNvSpPr txBox="1">
            <a:spLocks noGrp="1"/>
          </p:cNvSpPr>
          <p:nvPr>
            <p:ph type="ctrTitle"/>
          </p:nvPr>
        </p:nvSpPr>
        <p:spPr>
          <a:xfrm>
            <a:off x="464234" y="381001"/>
            <a:ext cx="8229600" cy="2209800"/>
          </a:xfrm>
          <a:prstGeom prst="rect">
            <a:avLst/>
          </a:prstGeom>
          <a:noFill/>
          <a:ln>
            <a:noFill/>
          </a:ln>
        </p:spPr>
        <p:txBody>
          <a:bodyPr spcFirstLastPara="1" wrap="square" lIns="45700" tIns="45700" rIns="228600" bIns="45700" anchor="b" anchorCtr="0"/>
          <a:lstStyle>
            <a:lvl1pPr marR="0" lvl="0" algn="r" rtl="0">
              <a:spcBef>
                <a:spcPts val="0"/>
              </a:spcBef>
              <a:spcAft>
                <a:spcPts val="0"/>
              </a:spcAft>
              <a:buClr>
                <a:srgbClr val="CDC8C3"/>
              </a:buClr>
              <a:buSzPts val="4800"/>
              <a:buFont typeface="Rockwell"/>
              <a:buNone/>
              <a:defRPr sz="4800" b="0" i="0" u="none" strike="noStrike" cap="none">
                <a:solidFill>
                  <a:srgbClr val="CDC8C3"/>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subTitle" idx="1"/>
          </p:nvPr>
        </p:nvSpPr>
        <p:spPr>
          <a:xfrm>
            <a:off x="2133600" y="2819400"/>
            <a:ext cx="6560234" cy="1752600"/>
          </a:xfrm>
          <a:prstGeom prst="rect">
            <a:avLst/>
          </a:prstGeom>
          <a:noFill/>
          <a:ln>
            <a:noFill/>
          </a:ln>
        </p:spPr>
        <p:txBody>
          <a:bodyPr spcFirstLastPara="1" wrap="square" lIns="45700" tIns="45700" rIns="246875" bIns="45700" anchor="t" anchorCtr="0"/>
          <a:lstStyle>
            <a:lvl1pPr marR="0" lvl="0" algn="r" rtl="0">
              <a:spcBef>
                <a:spcPts val="0"/>
              </a:spcBef>
              <a:spcAft>
                <a:spcPts val="0"/>
              </a:spcAft>
              <a:buClr>
                <a:schemeClr val="accent1"/>
              </a:buClr>
              <a:buSzPts val="2240"/>
              <a:buFont typeface="Noto Sans Symbols"/>
              <a:buNone/>
              <a:defRPr sz="3200" b="0" i="0" u="none" strike="noStrike" cap="none">
                <a:solidFill>
                  <a:schemeClr val="lt1"/>
                </a:solidFill>
                <a:latin typeface="Rockwell"/>
                <a:ea typeface="Rockwell"/>
                <a:cs typeface="Rockwell"/>
                <a:sym typeface="Rockwell"/>
              </a:defRPr>
            </a:lvl1pPr>
            <a:lvl2pPr marR="0" lvl="1" algn="ctr" rtl="0">
              <a:spcBef>
                <a:spcPts val="400"/>
              </a:spcBef>
              <a:spcAft>
                <a:spcPts val="0"/>
              </a:spcAft>
              <a:buClr>
                <a:schemeClr val="accent2"/>
              </a:buClr>
              <a:buSzPts val="2340"/>
              <a:buFont typeface="Rockwell"/>
              <a:buNone/>
              <a:defRPr sz="2600" b="0" i="0" u="none" strike="noStrike" cap="none">
                <a:solidFill>
                  <a:schemeClr val="lt1"/>
                </a:solidFill>
                <a:latin typeface="Rockwell"/>
                <a:ea typeface="Rockwell"/>
                <a:cs typeface="Rockwell"/>
                <a:sym typeface="Rockwell"/>
              </a:defRPr>
            </a:lvl2pPr>
            <a:lvl3pPr marR="0" lvl="2" algn="ctr" rtl="0">
              <a:spcBef>
                <a:spcPts val="400"/>
              </a:spcBef>
              <a:spcAft>
                <a:spcPts val="0"/>
              </a:spcAft>
              <a:buClr>
                <a:schemeClr val="accent3"/>
              </a:buClr>
              <a:buSzPts val="2300"/>
              <a:buFont typeface="Noto Sans Symbols"/>
              <a:buNone/>
              <a:defRPr sz="2300" b="0" i="0" u="none" strike="noStrike" cap="none">
                <a:solidFill>
                  <a:schemeClr val="lt1"/>
                </a:solidFill>
                <a:latin typeface="Rockwell"/>
                <a:ea typeface="Rockwell"/>
                <a:cs typeface="Rockwell"/>
                <a:sym typeface="Rockwell"/>
              </a:defRPr>
            </a:lvl3pPr>
            <a:lvl4pPr marR="0" lvl="3" algn="ctr" rtl="0">
              <a:spcBef>
                <a:spcPts val="400"/>
              </a:spcBef>
              <a:spcAft>
                <a:spcPts val="0"/>
              </a:spcAft>
              <a:buClr>
                <a:schemeClr val="accent3"/>
              </a:buClr>
              <a:buSzPts val="2000"/>
              <a:buFont typeface="Noto Sans Symbols"/>
              <a:buNone/>
              <a:defRPr sz="2000" b="0" i="0" u="none" strike="noStrike" cap="none">
                <a:solidFill>
                  <a:schemeClr val="lt1"/>
                </a:solidFill>
                <a:latin typeface="Rockwell"/>
                <a:ea typeface="Rockwell"/>
                <a:cs typeface="Rockwell"/>
                <a:sym typeface="Rockwell"/>
              </a:defRPr>
            </a:lvl4pPr>
            <a:lvl5pPr marR="0" lvl="4" algn="ctr" rtl="0">
              <a:spcBef>
                <a:spcPts val="400"/>
              </a:spcBef>
              <a:spcAft>
                <a:spcPts val="0"/>
              </a:spcAft>
              <a:buClr>
                <a:schemeClr val="accent3"/>
              </a:buClr>
              <a:buSzPts val="1900"/>
              <a:buFont typeface="Noto Sans Symbols"/>
              <a:buNone/>
              <a:defRPr sz="1900" b="0" i="0" u="none" strike="noStrike" cap="none">
                <a:solidFill>
                  <a:schemeClr val="lt1"/>
                </a:solidFill>
                <a:latin typeface="Rockwell"/>
                <a:ea typeface="Rockwell"/>
                <a:cs typeface="Rockwell"/>
                <a:sym typeface="Rockwell"/>
              </a:defRPr>
            </a:lvl5pPr>
            <a:lvl6pPr marR="0" lvl="5" algn="ctr" rtl="0">
              <a:spcBef>
                <a:spcPts val="400"/>
              </a:spcBef>
              <a:spcAft>
                <a:spcPts val="0"/>
              </a:spcAft>
              <a:buClr>
                <a:schemeClr val="accent4"/>
              </a:buClr>
              <a:buSzPts val="1800"/>
              <a:buFont typeface="Noto Sans Symbols"/>
              <a:buNone/>
              <a:defRPr sz="1800" b="0" i="0" u="none" strike="noStrike" cap="none">
                <a:solidFill>
                  <a:schemeClr val="lt1"/>
                </a:solidFill>
                <a:latin typeface="Rockwell"/>
                <a:ea typeface="Rockwell"/>
                <a:cs typeface="Rockwell"/>
                <a:sym typeface="Rockwell"/>
              </a:defRPr>
            </a:lvl6pPr>
            <a:lvl7pPr marR="0" lvl="6" algn="ctr" rtl="0">
              <a:spcBef>
                <a:spcPts val="400"/>
              </a:spcBef>
              <a:spcAft>
                <a:spcPts val="0"/>
              </a:spcAft>
              <a:buClr>
                <a:schemeClr val="accent4"/>
              </a:buClr>
              <a:buSzPts val="1600"/>
              <a:buFont typeface="Noto Sans Symbols"/>
              <a:buNone/>
              <a:defRPr sz="1600" b="0" i="0" u="none" strike="noStrike" cap="none">
                <a:solidFill>
                  <a:schemeClr val="lt1"/>
                </a:solidFill>
                <a:latin typeface="Rockwell"/>
                <a:ea typeface="Rockwell"/>
                <a:cs typeface="Rockwell"/>
                <a:sym typeface="Rockwell"/>
              </a:defRPr>
            </a:lvl7pPr>
            <a:lvl8pPr marR="0" lvl="7" algn="ctr" rtl="0">
              <a:spcBef>
                <a:spcPts val="400"/>
              </a:spcBef>
              <a:spcAft>
                <a:spcPts val="0"/>
              </a:spcAft>
              <a:buClr>
                <a:schemeClr val="accent4"/>
              </a:buClr>
              <a:buSzPts val="1600"/>
              <a:buFont typeface="Noto Sans Symbols"/>
              <a:buNone/>
              <a:defRPr sz="1600" b="0" i="0" u="none" strike="noStrike" cap="none">
                <a:solidFill>
                  <a:schemeClr val="lt1"/>
                </a:solidFill>
                <a:latin typeface="Rockwell"/>
                <a:ea typeface="Rockwell"/>
                <a:cs typeface="Rockwell"/>
                <a:sym typeface="Rockwell"/>
              </a:defRPr>
            </a:lvl8pPr>
            <a:lvl9pPr marR="0" lvl="8" algn="ctr" rtl="0">
              <a:spcBef>
                <a:spcPts val="400"/>
              </a:spcBef>
              <a:spcAft>
                <a:spcPts val="0"/>
              </a:spcAft>
              <a:buClr>
                <a:schemeClr val="accent4"/>
              </a:buClr>
              <a:buSzPts val="1600"/>
              <a:buFont typeface="Noto Sans Symbols"/>
              <a:buNone/>
              <a:defRPr sz="1600" b="0" i="0" u="none" strike="noStrike" cap="none">
                <a:solidFill>
                  <a:schemeClr val="lt1"/>
                </a:solidFill>
                <a:latin typeface="Rockwell"/>
                <a:ea typeface="Rockwell"/>
                <a:cs typeface="Rockwell"/>
                <a:sym typeface="Rockwell"/>
              </a:defRPr>
            </a:lvl9pPr>
          </a:lstStyle>
          <a:p>
            <a:endParaRPr/>
          </a:p>
        </p:txBody>
      </p:sp>
      <p:sp>
        <p:nvSpPr>
          <p:cNvPr id="24" name="Google Shape;24;p3"/>
          <p:cNvSpPr txBox="1">
            <a:spLocks noGrp="1"/>
          </p:cNvSpPr>
          <p:nvPr>
            <p:ph type="dt" idx="10"/>
          </p:nvPr>
        </p:nvSpPr>
        <p:spPr>
          <a:xfrm>
            <a:off x="5562600" y="6509004"/>
            <a:ext cx="3002280" cy="2743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25" name="Google Shape;25;p3"/>
          <p:cNvSpPr txBox="1">
            <a:spLocks noGrp="1"/>
          </p:cNvSpPr>
          <p:nvPr>
            <p:ph type="sldNum" idx="12"/>
          </p:nvPr>
        </p:nvSpPr>
        <p:spPr>
          <a:xfrm>
            <a:off x="8638952" y="6509004"/>
            <a:ext cx="464288"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CAC8C6"/>
                </a:solidFill>
                <a:latin typeface="Rockwell"/>
                <a:ea typeface="Rockwell"/>
                <a:cs typeface="Rockwell"/>
                <a:sym typeface="Rockwell"/>
              </a:defRPr>
            </a:lvl1pPr>
            <a:lvl2pPr marL="0" marR="0" lvl="1" indent="0" algn="r" rtl="0">
              <a:spcBef>
                <a:spcPts val="0"/>
              </a:spcBef>
              <a:buNone/>
              <a:defRPr sz="1600" b="0" i="0" u="none" strike="noStrike" cap="none">
                <a:solidFill>
                  <a:srgbClr val="CAC8C6"/>
                </a:solidFill>
                <a:latin typeface="Rockwell"/>
                <a:ea typeface="Rockwell"/>
                <a:cs typeface="Rockwell"/>
                <a:sym typeface="Rockwell"/>
              </a:defRPr>
            </a:lvl2pPr>
            <a:lvl3pPr marL="0" marR="0" lvl="2" indent="0" algn="r" rtl="0">
              <a:spcBef>
                <a:spcPts val="0"/>
              </a:spcBef>
              <a:buNone/>
              <a:defRPr sz="1600" b="0" i="0" u="none" strike="noStrike" cap="none">
                <a:solidFill>
                  <a:srgbClr val="CAC8C6"/>
                </a:solidFill>
                <a:latin typeface="Rockwell"/>
                <a:ea typeface="Rockwell"/>
                <a:cs typeface="Rockwell"/>
                <a:sym typeface="Rockwell"/>
              </a:defRPr>
            </a:lvl3pPr>
            <a:lvl4pPr marL="0" marR="0" lvl="3" indent="0" algn="r" rtl="0">
              <a:spcBef>
                <a:spcPts val="0"/>
              </a:spcBef>
              <a:buNone/>
              <a:defRPr sz="1600" b="0" i="0" u="none" strike="noStrike" cap="none">
                <a:solidFill>
                  <a:srgbClr val="CAC8C6"/>
                </a:solidFill>
                <a:latin typeface="Rockwell"/>
                <a:ea typeface="Rockwell"/>
                <a:cs typeface="Rockwell"/>
                <a:sym typeface="Rockwell"/>
              </a:defRPr>
            </a:lvl4pPr>
            <a:lvl5pPr marL="0" marR="0" lvl="4" indent="0" algn="r" rtl="0">
              <a:spcBef>
                <a:spcPts val="0"/>
              </a:spcBef>
              <a:buNone/>
              <a:defRPr sz="1600" b="0" i="0" u="none" strike="noStrike" cap="none">
                <a:solidFill>
                  <a:srgbClr val="CAC8C6"/>
                </a:solidFill>
                <a:latin typeface="Rockwell"/>
                <a:ea typeface="Rockwell"/>
                <a:cs typeface="Rockwell"/>
                <a:sym typeface="Rockwell"/>
              </a:defRPr>
            </a:lvl5pPr>
            <a:lvl6pPr marL="0" marR="0" lvl="5" indent="0" algn="r" rtl="0">
              <a:spcBef>
                <a:spcPts val="0"/>
              </a:spcBef>
              <a:buNone/>
              <a:defRPr sz="1600" b="0" i="0" u="none" strike="noStrike" cap="none">
                <a:solidFill>
                  <a:srgbClr val="CAC8C6"/>
                </a:solidFill>
                <a:latin typeface="Rockwell"/>
                <a:ea typeface="Rockwell"/>
                <a:cs typeface="Rockwell"/>
                <a:sym typeface="Rockwell"/>
              </a:defRPr>
            </a:lvl6pPr>
            <a:lvl7pPr marL="0" marR="0" lvl="6" indent="0" algn="r" rtl="0">
              <a:spcBef>
                <a:spcPts val="0"/>
              </a:spcBef>
              <a:buNone/>
              <a:defRPr sz="1600" b="0" i="0" u="none" strike="noStrike" cap="none">
                <a:solidFill>
                  <a:srgbClr val="CAC8C6"/>
                </a:solidFill>
                <a:latin typeface="Rockwell"/>
                <a:ea typeface="Rockwell"/>
                <a:cs typeface="Rockwell"/>
                <a:sym typeface="Rockwell"/>
              </a:defRPr>
            </a:lvl7pPr>
            <a:lvl8pPr marL="0" marR="0" lvl="7" indent="0" algn="r" rtl="0">
              <a:spcBef>
                <a:spcPts val="0"/>
              </a:spcBef>
              <a:buNone/>
              <a:defRPr sz="1600" b="0" i="0" u="none" strike="noStrike" cap="none">
                <a:solidFill>
                  <a:srgbClr val="CAC8C6"/>
                </a:solidFill>
                <a:latin typeface="Rockwell"/>
                <a:ea typeface="Rockwell"/>
                <a:cs typeface="Rockwell"/>
                <a:sym typeface="Rockwell"/>
              </a:defRPr>
            </a:lvl8pPr>
            <a:lvl9pPr marL="0" marR="0" lvl="8" indent="0" algn="r" rtl="0">
              <a:spcBef>
                <a:spcPts val="0"/>
              </a:spcBef>
              <a:buNone/>
              <a:defRPr sz="1600" b="0" i="0" u="none" strike="noStrike" cap="none">
                <a:solidFill>
                  <a:srgbClr val="CAC8C6"/>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
          <p:cNvSpPr txBox="1">
            <a:spLocks noGrp="1"/>
          </p:cNvSpPr>
          <p:nvPr>
            <p:ph type="ftr" idx="11"/>
          </p:nvPr>
        </p:nvSpPr>
        <p:spPr>
          <a:xfrm>
            <a:off x="1600200" y="6509004"/>
            <a:ext cx="3907464" cy="2743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
          <p:cNvSpPr/>
          <p:nvPr/>
        </p:nvSpPr>
        <p:spPr>
          <a:xfrm>
            <a:off x="588392" y="1424588"/>
            <a:ext cx="8001000" cy="9144"/>
          </a:xfrm>
          <a:prstGeom prst="rect">
            <a:avLst/>
          </a:prstGeom>
          <a:solidFill>
            <a:schemeClr val="accent1"/>
          </a:solidFill>
          <a:ln>
            <a:noFill/>
          </a:ln>
          <a:effectLst>
            <a:outerShdw blurRad="12700" dist="12900" dir="5400000" algn="tl"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29" name="Google Shape;29;p4"/>
          <p:cNvSpPr txBox="1">
            <a:spLocks noGrp="1"/>
          </p:cNvSpPr>
          <p:nvPr>
            <p:ph type="title"/>
          </p:nvPr>
        </p:nvSpPr>
        <p:spPr>
          <a:xfrm>
            <a:off x="457200" y="253536"/>
            <a:ext cx="8229600" cy="11430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CDC8C3"/>
              </a:buClr>
              <a:buSzPts val="4600"/>
              <a:buFont typeface="Rockwell"/>
              <a:buNone/>
              <a:defRPr sz="4600" b="0" i="0" u="none" strike="noStrike" cap="none">
                <a:solidFill>
                  <a:srgbClr val="CDC8C3"/>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457200" y="1646237"/>
            <a:ext cx="8229600" cy="4526280"/>
          </a:xfrm>
          <a:prstGeom prst="rect">
            <a:avLst/>
          </a:prstGeom>
          <a:noFill/>
          <a:ln>
            <a:noFill/>
          </a:ln>
        </p:spPr>
        <p:txBody>
          <a:bodyPr spcFirstLastPara="1" wrap="square" lIns="91425" tIns="45700" rIns="91425" bIns="45700" anchor="t" anchorCtr="0"/>
          <a:lstStyle>
            <a:lvl1pPr marL="457200" marR="0" lvl="0" indent="-370840" algn="l" rtl="0">
              <a:spcBef>
                <a:spcPts val="0"/>
              </a:spcBef>
              <a:spcAft>
                <a:spcPts val="0"/>
              </a:spcAft>
              <a:buClr>
                <a:schemeClr val="accent1"/>
              </a:buClr>
              <a:buSzPts val="2240"/>
              <a:buFont typeface="Noto Sans Symbols"/>
              <a:buChar char="⦿"/>
              <a:defRPr sz="3200" b="0" i="0" u="none" strike="noStrike" cap="none">
                <a:solidFill>
                  <a:schemeClr val="lt1"/>
                </a:solidFill>
                <a:latin typeface="Rockwell"/>
                <a:ea typeface="Rockwell"/>
                <a:cs typeface="Rockwell"/>
                <a:sym typeface="Rockwell"/>
              </a:defRPr>
            </a:lvl1pPr>
            <a:lvl2pPr marL="914400" marR="0" lvl="1" indent="-377190" algn="l" rtl="0">
              <a:spcBef>
                <a:spcPts val="400"/>
              </a:spcBef>
              <a:spcAft>
                <a:spcPts val="0"/>
              </a:spcAft>
              <a:buClr>
                <a:schemeClr val="accent2"/>
              </a:buClr>
              <a:buSzPts val="2340"/>
              <a:buFont typeface="Rockwell"/>
              <a:buChar char="•"/>
              <a:defRPr sz="2600" b="0" i="0" u="none" strike="noStrike" cap="none">
                <a:solidFill>
                  <a:schemeClr val="lt1"/>
                </a:solidFill>
                <a:latin typeface="Rockwell"/>
                <a:ea typeface="Rockwell"/>
                <a:cs typeface="Rockwell"/>
                <a:sym typeface="Rockwell"/>
              </a:defRPr>
            </a:lvl2pPr>
            <a:lvl3pPr marL="1371600" marR="0" lvl="2" indent="-374650" algn="l" rtl="0">
              <a:spcBef>
                <a:spcPts val="400"/>
              </a:spcBef>
              <a:spcAft>
                <a:spcPts val="0"/>
              </a:spcAft>
              <a:buClr>
                <a:schemeClr val="accent3"/>
              </a:buClr>
              <a:buSzPts val="2300"/>
              <a:buFont typeface="Noto Sans Symbols"/>
              <a:buChar char="⚫"/>
              <a:defRPr sz="2300" b="0" i="0" u="none" strike="noStrike" cap="none">
                <a:solidFill>
                  <a:schemeClr val="lt1"/>
                </a:solidFill>
                <a:latin typeface="Rockwell"/>
                <a:ea typeface="Rockwell"/>
                <a:cs typeface="Rockwell"/>
                <a:sym typeface="Rockwell"/>
              </a:defRPr>
            </a:lvl3pPr>
            <a:lvl4pPr marL="1828800" marR="0" lvl="3" indent="-355600" algn="l" rtl="0">
              <a:spcBef>
                <a:spcPts val="400"/>
              </a:spcBef>
              <a:spcAft>
                <a:spcPts val="0"/>
              </a:spcAft>
              <a:buClr>
                <a:schemeClr val="accent3"/>
              </a:buClr>
              <a:buSzPts val="2000"/>
              <a:buFont typeface="Noto Sans Symbols"/>
              <a:buChar char="⚫"/>
              <a:defRPr sz="2000" b="0" i="0" u="none" strike="noStrike" cap="none">
                <a:solidFill>
                  <a:schemeClr val="lt1"/>
                </a:solidFill>
                <a:latin typeface="Rockwell"/>
                <a:ea typeface="Rockwell"/>
                <a:cs typeface="Rockwell"/>
                <a:sym typeface="Rockwell"/>
              </a:defRPr>
            </a:lvl4pPr>
            <a:lvl5pPr marL="2286000" marR="0" lvl="4" indent="-349250" algn="l" rtl="0">
              <a:spcBef>
                <a:spcPts val="400"/>
              </a:spcBef>
              <a:spcAft>
                <a:spcPts val="0"/>
              </a:spcAft>
              <a:buClr>
                <a:schemeClr val="accent3"/>
              </a:buClr>
              <a:buSzPts val="1900"/>
              <a:buFont typeface="Noto Sans Symbols"/>
              <a:buChar char="⚫"/>
              <a:defRPr sz="1900" b="0"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31" name="Google Shape;31;p4"/>
          <p:cNvSpPr txBox="1">
            <a:spLocks noGrp="1"/>
          </p:cNvSpPr>
          <p:nvPr>
            <p:ph type="dt" idx="10"/>
          </p:nvPr>
        </p:nvSpPr>
        <p:spPr>
          <a:xfrm>
            <a:off x="5562600" y="6400800"/>
            <a:ext cx="3002280" cy="2743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32" name="Google Shape;32;p4"/>
          <p:cNvSpPr txBox="1">
            <a:spLocks noGrp="1"/>
          </p:cNvSpPr>
          <p:nvPr>
            <p:ph type="ftr" idx="11"/>
          </p:nvPr>
        </p:nvSpPr>
        <p:spPr>
          <a:xfrm>
            <a:off x="1295400" y="6400800"/>
            <a:ext cx="4212264" cy="2743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33" name="Google Shape;33;p4"/>
          <p:cNvSpPr txBox="1">
            <a:spLocks noGrp="1"/>
          </p:cNvSpPr>
          <p:nvPr>
            <p:ph type="sldNum" idx="12"/>
          </p:nvPr>
        </p:nvSpPr>
        <p:spPr>
          <a:xfrm>
            <a:off x="8638952" y="6514568"/>
            <a:ext cx="464288"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CAC8C6"/>
                </a:solidFill>
                <a:latin typeface="Rockwell"/>
                <a:ea typeface="Rockwell"/>
                <a:cs typeface="Rockwell"/>
                <a:sym typeface="Rockwell"/>
              </a:defRPr>
            </a:lvl1pPr>
            <a:lvl2pPr marL="0" marR="0" lvl="1" indent="0" algn="r" rtl="0">
              <a:spcBef>
                <a:spcPts val="0"/>
              </a:spcBef>
              <a:buNone/>
              <a:defRPr sz="1600" b="0" i="0" u="none" strike="noStrike" cap="none">
                <a:solidFill>
                  <a:srgbClr val="CAC8C6"/>
                </a:solidFill>
                <a:latin typeface="Rockwell"/>
                <a:ea typeface="Rockwell"/>
                <a:cs typeface="Rockwell"/>
                <a:sym typeface="Rockwell"/>
              </a:defRPr>
            </a:lvl2pPr>
            <a:lvl3pPr marL="0" marR="0" lvl="2" indent="0" algn="r" rtl="0">
              <a:spcBef>
                <a:spcPts val="0"/>
              </a:spcBef>
              <a:buNone/>
              <a:defRPr sz="1600" b="0" i="0" u="none" strike="noStrike" cap="none">
                <a:solidFill>
                  <a:srgbClr val="CAC8C6"/>
                </a:solidFill>
                <a:latin typeface="Rockwell"/>
                <a:ea typeface="Rockwell"/>
                <a:cs typeface="Rockwell"/>
                <a:sym typeface="Rockwell"/>
              </a:defRPr>
            </a:lvl3pPr>
            <a:lvl4pPr marL="0" marR="0" lvl="3" indent="0" algn="r" rtl="0">
              <a:spcBef>
                <a:spcPts val="0"/>
              </a:spcBef>
              <a:buNone/>
              <a:defRPr sz="1600" b="0" i="0" u="none" strike="noStrike" cap="none">
                <a:solidFill>
                  <a:srgbClr val="CAC8C6"/>
                </a:solidFill>
                <a:latin typeface="Rockwell"/>
                <a:ea typeface="Rockwell"/>
                <a:cs typeface="Rockwell"/>
                <a:sym typeface="Rockwell"/>
              </a:defRPr>
            </a:lvl4pPr>
            <a:lvl5pPr marL="0" marR="0" lvl="4" indent="0" algn="r" rtl="0">
              <a:spcBef>
                <a:spcPts val="0"/>
              </a:spcBef>
              <a:buNone/>
              <a:defRPr sz="1600" b="0" i="0" u="none" strike="noStrike" cap="none">
                <a:solidFill>
                  <a:srgbClr val="CAC8C6"/>
                </a:solidFill>
                <a:latin typeface="Rockwell"/>
                <a:ea typeface="Rockwell"/>
                <a:cs typeface="Rockwell"/>
                <a:sym typeface="Rockwell"/>
              </a:defRPr>
            </a:lvl5pPr>
            <a:lvl6pPr marL="0" marR="0" lvl="5" indent="0" algn="r" rtl="0">
              <a:spcBef>
                <a:spcPts val="0"/>
              </a:spcBef>
              <a:buNone/>
              <a:defRPr sz="1600" b="0" i="0" u="none" strike="noStrike" cap="none">
                <a:solidFill>
                  <a:srgbClr val="CAC8C6"/>
                </a:solidFill>
                <a:latin typeface="Rockwell"/>
                <a:ea typeface="Rockwell"/>
                <a:cs typeface="Rockwell"/>
                <a:sym typeface="Rockwell"/>
              </a:defRPr>
            </a:lvl6pPr>
            <a:lvl7pPr marL="0" marR="0" lvl="6" indent="0" algn="r" rtl="0">
              <a:spcBef>
                <a:spcPts val="0"/>
              </a:spcBef>
              <a:buNone/>
              <a:defRPr sz="1600" b="0" i="0" u="none" strike="noStrike" cap="none">
                <a:solidFill>
                  <a:srgbClr val="CAC8C6"/>
                </a:solidFill>
                <a:latin typeface="Rockwell"/>
                <a:ea typeface="Rockwell"/>
                <a:cs typeface="Rockwell"/>
                <a:sym typeface="Rockwell"/>
              </a:defRPr>
            </a:lvl7pPr>
            <a:lvl8pPr marL="0" marR="0" lvl="7" indent="0" algn="r" rtl="0">
              <a:spcBef>
                <a:spcPts val="0"/>
              </a:spcBef>
              <a:buNone/>
              <a:defRPr sz="1600" b="0" i="0" u="none" strike="noStrike" cap="none">
                <a:solidFill>
                  <a:srgbClr val="CAC8C6"/>
                </a:solidFill>
                <a:latin typeface="Rockwell"/>
                <a:ea typeface="Rockwell"/>
                <a:cs typeface="Rockwell"/>
                <a:sym typeface="Rockwell"/>
              </a:defRPr>
            </a:lvl8pPr>
            <a:lvl9pPr marL="0" marR="0" lvl="8" indent="0" algn="r" rtl="0">
              <a:spcBef>
                <a:spcPts val="0"/>
              </a:spcBef>
              <a:buNone/>
              <a:defRPr sz="1600" b="0" i="0" u="none" strike="noStrike" cap="none">
                <a:solidFill>
                  <a:srgbClr val="CAC8C6"/>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txBox="1">
            <a:spLocks noGrp="1"/>
          </p:cNvSpPr>
          <p:nvPr>
            <p:ph type="dt" idx="10"/>
          </p:nvPr>
        </p:nvSpPr>
        <p:spPr>
          <a:xfrm>
            <a:off x="5562600" y="6400800"/>
            <a:ext cx="3002280" cy="2743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36" name="Google Shape;36;p5"/>
          <p:cNvSpPr txBox="1">
            <a:spLocks noGrp="1"/>
          </p:cNvSpPr>
          <p:nvPr>
            <p:ph type="ftr" idx="11"/>
          </p:nvPr>
        </p:nvSpPr>
        <p:spPr>
          <a:xfrm>
            <a:off x="1295400" y="6400800"/>
            <a:ext cx="4212264" cy="2743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37" name="Google Shape;37;p5"/>
          <p:cNvSpPr txBox="1">
            <a:spLocks noGrp="1"/>
          </p:cNvSpPr>
          <p:nvPr>
            <p:ph type="sldNum" idx="12"/>
          </p:nvPr>
        </p:nvSpPr>
        <p:spPr>
          <a:xfrm>
            <a:off x="8638952" y="6514568"/>
            <a:ext cx="464288"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CAC8C6"/>
                </a:solidFill>
                <a:latin typeface="Rockwell"/>
                <a:ea typeface="Rockwell"/>
                <a:cs typeface="Rockwell"/>
                <a:sym typeface="Rockwell"/>
              </a:defRPr>
            </a:lvl1pPr>
            <a:lvl2pPr marL="0" marR="0" lvl="1" indent="0" algn="r" rtl="0">
              <a:spcBef>
                <a:spcPts val="0"/>
              </a:spcBef>
              <a:buNone/>
              <a:defRPr sz="1600" b="0" i="0" u="none" strike="noStrike" cap="none">
                <a:solidFill>
                  <a:srgbClr val="CAC8C6"/>
                </a:solidFill>
                <a:latin typeface="Rockwell"/>
                <a:ea typeface="Rockwell"/>
                <a:cs typeface="Rockwell"/>
                <a:sym typeface="Rockwell"/>
              </a:defRPr>
            </a:lvl2pPr>
            <a:lvl3pPr marL="0" marR="0" lvl="2" indent="0" algn="r" rtl="0">
              <a:spcBef>
                <a:spcPts val="0"/>
              </a:spcBef>
              <a:buNone/>
              <a:defRPr sz="1600" b="0" i="0" u="none" strike="noStrike" cap="none">
                <a:solidFill>
                  <a:srgbClr val="CAC8C6"/>
                </a:solidFill>
                <a:latin typeface="Rockwell"/>
                <a:ea typeface="Rockwell"/>
                <a:cs typeface="Rockwell"/>
                <a:sym typeface="Rockwell"/>
              </a:defRPr>
            </a:lvl3pPr>
            <a:lvl4pPr marL="0" marR="0" lvl="3" indent="0" algn="r" rtl="0">
              <a:spcBef>
                <a:spcPts val="0"/>
              </a:spcBef>
              <a:buNone/>
              <a:defRPr sz="1600" b="0" i="0" u="none" strike="noStrike" cap="none">
                <a:solidFill>
                  <a:srgbClr val="CAC8C6"/>
                </a:solidFill>
                <a:latin typeface="Rockwell"/>
                <a:ea typeface="Rockwell"/>
                <a:cs typeface="Rockwell"/>
                <a:sym typeface="Rockwell"/>
              </a:defRPr>
            </a:lvl4pPr>
            <a:lvl5pPr marL="0" marR="0" lvl="4" indent="0" algn="r" rtl="0">
              <a:spcBef>
                <a:spcPts val="0"/>
              </a:spcBef>
              <a:buNone/>
              <a:defRPr sz="1600" b="0" i="0" u="none" strike="noStrike" cap="none">
                <a:solidFill>
                  <a:srgbClr val="CAC8C6"/>
                </a:solidFill>
                <a:latin typeface="Rockwell"/>
                <a:ea typeface="Rockwell"/>
                <a:cs typeface="Rockwell"/>
                <a:sym typeface="Rockwell"/>
              </a:defRPr>
            </a:lvl5pPr>
            <a:lvl6pPr marL="0" marR="0" lvl="5" indent="0" algn="r" rtl="0">
              <a:spcBef>
                <a:spcPts val="0"/>
              </a:spcBef>
              <a:buNone/>
              <a:defRPr sz="1600" b="0" i="0" u="none" strike="noStrike" cap="none">
                <a:solidFill>
                  <a:srgbClr val="CAC8C6"/>
                </a:solidFill>
                <a:latin typeface="Rockwell"/>
                <a:ea typeface="Rockwell"/>
                <a:cs typeface="Rockwell"/>
                <a:sym typeface="Rockwell"/>
              </a:defRPr>
            </a:lvl6pPr>
            <a:lvl7pPr marL="0" marR="0" lvl="6" indent="0" algn="r" rtl="0">
              <a:spcBef>
                <a:spcPts val="0"/>
              </a:spcBef>
              <a:buNone/>
              <a:defRPr sz="1600" b="0" i="0" u="none" strike="noStrike" cap="none">
                <a:solidFill>
                  <a:srgbClr val="CAC8C6"/>
                </a:solidFill>
                <a:latin typeface="Rockwell"/>
                <a:ea typeface="Rockwell"/>
                <a:cs typeface="Rockwell"/>
                <a:sym typeface="Rockwell"/>
              </a:defRPr>
            </a:lvl7pPr>
            <a:lvl8pPr marL="0" marR="0" lvl="7" indent="0" algn="r" rtl="0">
              <a:spcBef>
                <a:spcPts val="0"/>
              </a:spcBef>
              <a:buNone/>
              <a:defRPr sz="1600" b="0" i="0" u="none" strike="noStrike" cap="none">
                <a:solidFill>
                  <a:srgbClr val="CAC8C6"/>
                </a:solidFill>
                <a:latin typeface="Rockwell"/>
                <a:ea typeface="Rockwell"/>
                <a:cs typeface="Rockwell"/>
                <a:sym typeface="Rockwell"/>
              </a:defRPr>
            </a:lvl8pPr>
            <a:lvl9pPr marL="0" marR="0" lvl="8" indent="0" algn="r" rtl="0">
              <a:spcBef>
                <a:spcPts val="0"/>
              </a:spcBef>
              <a:buNone/>
              <a:defRPr sz="1600" b="0" i="0" u="none" strike="noStrike" cap="none">
                <a:solidFill>
                  <a:srgbClr val="CAC8C6"/>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38"/>
        <p:cNvGrpSpPr/>
        <p:nvPr/>
      </p:nvGrpSpPr>
      <p:grpSpPr>
        <a:xfrm>
          <a:off x="0" y="0"/>
          <a:ext cx="0" cy="0"/>
          <a:chOff x="0" y="0"/>
          <a:chExt cx="0" cy="0"/>
        </a:xfrm>
      </p:grpSpPr>
      <p:sp>
        <p:nvSpPr>
          <p:cNvPr id="39" name="Google Shape;39;p6"/>
          <p:cNvSpPr/>
          <p:nvPr/>
        </p:nvSpPr>
        <p:spPr>
          <a:xfrm>
            <a:off x="1000128" y="3267456"/>
            <a:ext cx="7406640" cy="9144"/>
          </a:xfrm>
          <a:prstGeom prst="rect">
            <a:avLst/>
          </a:prstGeom>
          <a:solidFill>
            <a:schemeClr val="accent1"/>
          </a:solidFill>
          <a:ln>
            <a:noFill/>
          </a:ln>
          <a:effectLst>
            <a:outerShdw blurRad="12700" dist="12900" dir="5400000" algn="tl"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40" name="Google Shape;40;p6"/>
          <p:cNvSpPr txBox="1">
            <a:spLocks noGrp="1"/>
          </p:cNvSpPr>
          <p:nvPr>
            <p:ph type="title"/>
          </p:nvPr>
        </p:nvSpPr>
        <p:spPr>
          <a:xfrm>
            <a:off x="722376" y="498230"/>
            <a:ext cx="7772400" cy="2731008"/>
          </a:xfrm>
          <a:prstGeom prst="rect">
            <a:avLst/>
          </a:prstGeom>
          <a:noFill/>
          <a:ln>
            <a:noFill/>
          </a:ln>
        </p:spPr>
        <p:txBody>
          <a:bodyPr spcFirstLastPara="1" wrap="square" lIns="91425" tIns="45700" rIns="100575" bIns="45700" anchor="b" anchorCtr="0"/>
          <a:lstStyle>
            <a:lvl1pPr marR="0" lvl="0" algn="r" rtl="0">
              <a:spcBef>
                <a:spcPts val="0"/>
              </a:spcBef>
              <a:spcAft>
                <a:spcPts val="0"/>
              </a:spcAft>
              <a:buClr>
                <a:srgbClr val="5DB4D2"/>
              </a:buClr>
              <a:buSzPts val="4000"/>
              <a:buFont typeface="Rockwell"/>
              <a:buNone/>
              <a:defRPr sz="4000" b="1" i="0" u="none" strike="noStrike" cap="none">
                <a:solidFill>
                  <a:srgbClr val="5DB4D2"/>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6"/>
          <p:cNvSpPr txBox="1">
            <a:spLocks noGrp="1"/>
          </p:cNvSpPr>
          <p:nvPr>
            <p:ph type="body" idx="1"/>
          </p:nvPr>
        </p:nvSpPr>
        <p:spPr>
          <a:xfrm>
            <a:off x="722313" y="3287713"/>
            <a:ext cx="7772400" cy="1509712"/>
          </a:xfrm>
          <a:prstGeom prst="rect">
            <a:avLst/>
          </a:prstGeom>
          <a:noFill/>
          <a:ln>
            <a:noFill/>
          </a:ln>
        </p:spPr>
        <p:txBody>
          <a:bodyPr spcFirstLastPara="1" wrap="square" lIns="91425" tIns="45700" rIns="128000" bIns="45700" anchor="t" anchorCtr="0"/>
          <a:lstStyle>
            <a:lvl1pPr marL="457200" marR="0" lvl="0" indent="-228600" algn="r" rtl="0">
              <a:spcBef>
                <a:spcPts val="0"/>
              </a:spcBef>
              <a:spcAft>
                <a:spcPts val="0"/>
              </a:spcAft>
              <a:buClr>
                <a:schemeClr val="accent1"/>
              </a:buClr>
              <a:buSzPts val="1400"/>
              <a:buFont typeface="Noto Sans Symbols"/>
              <a:buNone/>
              <a:defRPr sz="2000" b="0" i="0" u="none" strike="noStrike" cap="none">
                <a:solidFill>
                  <a:schemeClr val="lt1"/>
                </a:solidFill>
                <a:latin typeface="Rockwell"/>
                <a:ea typeface="Rockwell"/>
                <a:cs typeface="Rockwell"/>
                <a:sym typeface="Rockwell"/>
              </a:defRPr>
            </a:lvl1pPr>
            <a:lvl2pPr marL="914400" marR="0" lvl="1" indent="-228600" algn="l" rtl="0">
              <a:spcBef>
                <a:spcPts val="400"/>
              </a:spcBef>
              <a:spcAft>
                <a:spcPts val="0"/>
              </a:spcAft>
              <a:buClr>
                <a:schemeClr val="accent2"/>
              </a:buClr>
              <a:buSzPts val="1620"/>
              <a:buFont typeface="Rockwell"/>
              <a:buNone/>
              <a:defRPr sz="1800" b="0" i="0" u="none" strike="noStrike" cap="none">
                <a:solidFill>
                  <a:schemeClr val="lt1"/>
                </a:solidFill>
                <a:latin typeface="Rockwell"/>
                <a:ea typeface="Rockwell"/>
                <a:cs typeface="Rockwell"/>
                <a:sym typeface="Rockwell"/>
              </a:defRPr>
            </a:lvl2pPr>
            <a:lvl3pPr marL="1371600" marR="0" lvl="2" indent="-228600" algn="l" rtl="0">
              <a:spcBef>
                <a:spcPts val="400"/>
              </a:spcBef>
              <a:spcAft>
                <a:spcPts val="0"/>
              </a:spcAft>
              <a:buClr>
                <a:schemeClr val="accent3"/>
              </a:buClr>
              <a:buSzPts val="1600"/>
              <a:buFont typeface="Noto Sans Symbols"/>
              <a:buNone/>
              <a:defRPr sz="1600" b="0" i="0" u="none" strike="noStrike" cap="none">
                <a:solidFill>
                  <a:schemeClr val="lt1"/>
                </a:solidFill>
                <a:latin typeface="Rockwell"/>
                <a:ea typeface="Rockwell"/>
                <a:cs typeface="Rockwell"/>
                <a:sym typeface="Rockwell"/>
              </a:defRPr>
            </a:lvl3pPr>
            <a:lvl4pPr marL="1828800" marR="0" lvl="3" indent="-228600" algn="l" rtl="0">
              <a:spcBef>
                <a:spcPts val="400"/>
              </a:spcBef>
              <a:spcAft>
                <a:spcPts val="0"/>
              </a:spcAft>
              <a:buClr>
                <a:schemeClr val="accent3"/>
              </a:buClr>
              <a:buSzPts val="1400"/>
              <a:buFont typeface="Noto Sans Symbols"/>
              <a:buNone/>
              <a:defRPr sz="1400" b="0" i="0" u="none" strike="noStrike" cap="none">
                <a:solidFill>
                  <a:schemeClr val="lt1"/>
                </a:solidFill>
                <a:latin typeface="Rockwell"/>
                <a:ea typeface="Rockwell"/>
                <a:cs typeface="Rockwell"/>
                <a:sym typeface="Rockwell"/>
              </a:defRPr>
            </a:lvl4pPr>
            <a:lvl5pPr marL="2286000" marR="0" lvl="4" indent="-228600" algn="l" rtl="0">
              <a:spcBef>
                <a:spcPts val="400"/>
              </a:spcBef>
              <a:spcAft>
                <a:spcPts val="0"/>
              </a:spcAft>
              <a:buClr>
                <a:schemeClr val="accent3"/>
              </a:buClr>
              <a:buSzPts val="1400"/>
              <a:buFont typeface="Noto Sans Symbols"/>
              <a:buNone/>
              <a:defRPr sz="1400" b="0"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42" name="Google Shape;42;p6"/>
          <p:cNvSpPr txBox="1">
            <a:spLocks noGrp="1"/>
          </p:cNvSpPr>
          <p:nvPr>
            <p:ph type="dt" idx="10"/>
          </p:nvPr>
        </p:nvSpPr>
        <p:spPr>
          <a:xfrm>
            <a:off x="5562600" y="6513670"/>
            <a:ext cx="3002280" cy="2743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43" name="Google Shape;43;p6"/>
          <p:cNvSpPr txBox="1">
            <a:spLocks noGrp="1"/>
          </p:cNvSpPr>
          <p:nvPr>
            <p:ph type="sldNum" idx="12"/>
          </p:nvPr>
        </p:nvSpPr>
        <p:spPr>
          <a:xfrm>
            <a:off x="8638952" y="6513670"/>
            <a:ext cx="464288"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CAC8C6"/>
                </a:solidFill>
                <a:latin typeface="Rockwell"/>
                <a:ea typeface="Rockwell"/>
                <a:cs typeface="Rockwell"/>
                <a:sym typeface="Rockwell"/>
              </a:defRPr>
            </a:lvl1pPr>
            <a:lvl2pPr marL="0" marR="0" lvl="1" indent="0" algn="r" rtl="0">
              <a:spcBef>
                <a:spcPts val="0"/>
              </a:spcBef>
              <a:buNone/>
              <a:defRPr sz="1600" b="0" i="0" u="none" strike="noStrike" cap="none">
                <a:solidFill>
                  <a:srgbClr val="CAC8C6"/>
                </a:solidFill>
                <a:latin typeface="Rockwell"/>
                <a:ea typeface="Rockwell"/>
                <a:cs typeface="Rockwell"/>
                <a:sym typeface="Rockwell"/>
              </a:defRPr>
            </a:lvl2pPr>
            <a:lvl3pPr marL="0" marR="0" lvl="2" indent="0" algn="r" rtl="0">
              <a:spcBef>
                <a:spcPts val="0"/>
              </a:spcBef>
              <a:buNone/>
              <a:defRPr sz="1600" b="0" i="0" u="none" strike="noStrike" cap="none">
                <a:solidFill>
                  <a:srgbClr val="CAC8C6"/>
                </a:solidFill>
                <a:latin typeface="Rockwell"/>
                <a:ea typeface="Rockwell"/>
                <a:cs typeface="Rockwell"/>
                <a:sym typeface="Rockwell"/>
              </a:defRPr>
            </a:lvl3pPr>
            <a:lvl4pPr marL="0" marR="0" lvl="3" indent="0" algn="r" rtl="0">
              <a:spcBef>
                <a:spcPts val="0"/>
              </a:spcBef>
              <a:buNone/>
              <a:defRPr sz="1600" b="0" i="0" u="none" strike="noStrike" cap="none">
                <a:solidFill>
                  <a:srgbClr val="CAC8C6"/>
                </a:solidFill>
                <a:latin typeface="Rockwell"/>
                <a:ea typeface="Rockwell"/>
                <a:cs typeface="Rockwell"/>
                <a:sym typeface="Rockwell"/>
              </a:defRPr>
            </a:lvl4pPr>
            <a:lvl5pPr marL="0" marR="0" lvl="4" indent="0" algn="r" rtl="0">
              <a:spcBef>
                <a:spcPts val="0"/>
              </a:spcBef>
              <a:buNone/>
              <a:defRPr sz="1600" b="0" i="0" u="none" strike="noStrike" cap="none">
                <a:solidFill>
                  <a:srgbClr val="CAC8C6"/>
                </a:solidFill>
                <a:latin typeface="Rockwell"/>
                <a:ea typeface="Rockwell"/>
                <a:cs typeface="Rockwell"/>
                <a:sym typeface="Rockwell"/>
              </a:defRPr>
            </a:lvl5pPr>
            <a:lvl6pPr marL="0" marR="0" lvl="5" indent="0" algn="r" rtl="0">
              <a:spcBef>
                <a:spcPts val="0"/>
              </a:spcBef>
              <a:buNone/>
              <a:defRPr sz="1600" b="0" i="0" u="none" strike="noStrike" cap="none">
                <a:solidFill>
                  <a:srgbClr val="CAC8C6"/>
                </a:solidFill>
                <a:latin typeface="Rockwell"/>
                <a:ea typeface="Rockwell"/>
                <a:cs typeface="Rockwell"/>
                <a:sym typeface="Rockwell"/>
              </a:defRPr>
            </a:lvl6pPr>
            <a:lvl7pPr marL="0" marR="0" lvl="6" indent="0" algn="r" rtl="0">
              <a:spcBef>
                <a:spcPts val="0"/>
              </a:spcBef>
              <a:buNone/>
              <a:defRPr sz="1600" b="0" i="0" u="none" strike="noStrike" cap="none">
                <a:solidFill>
                  <a:srgbClr val="CAC8C6"/>
                </a:solidFill>
                <a:latin typeface="Rockwell"/>
                <a:ea typeface="Rockwell"/>
                <a:cs typeface="Rockwell"/>
                <a:sym typeface="Rockwell"/>
              </a:defRPr>
            </a:lvl7pPr>
            <a:lvl8pPr marL="0" marR="0" lvl="7" indent="0" algn="r" rtl="0">
              <a:spcBef>
                <a:spcPts val="0"/>
              </a:spcBef>
              <a:buNone/>
              <a:defRPr sz="1600" b="0" i="0" u="none" strike="noStrike" cap="none">
                <a:solidFill>
                  <a:srgbClr val="CAC8C6"/>
                </a:solidFill>
                <a:latin typeface="Rockwell"/>
                <a:ea typeface="Rockwell"/>
                <a:cs typeface="Rockwell"/>
                <a:sym typeface="Rockwell"/>
              </a:defRPr>
            </a:lvl8pPr>
            <a:lvl9pPr marL="0" marR="0" lvl="8" indent="0" algn="r" rtl="0">
              <a:spcBef>
                <a:spcPts val="0"/>
              </a:spcBef>
              <a:buNone/>
              <a:defRPr sz="1600" b="0" i="0" u="none" strike="noStrike" cap="none">
                <a:solidFill>
                  <a:srgbClr val="CAC8C6"/>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6"/>
          <p:cNvSpPr txBox="1">
            <a:spLocks noGrp="1"/>
          </p:cNvSpPr>
          <p:nvPr>
            <p:ph type="ftr" idx="11"/>
          </p:nvPr>
        </p:nvSpPr>
        <p:spPr>
          <a:xfrm>
            <a:off x="1600200" y="6513670"/>
            <a:ext cx="3907464" cy="2743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p:nvPr/>
        </p:nvSpPr>
        <p:spPr>
          <a:xfrm>
            <a:off x="616744" y="2165216"/>
            <a:ext cx="3749040" cy="9144"/>
          </a:xfrm>
          <a:prstGeom prst="rect">
            <a:avLst/>
          </a:prstGeom>
          <a:solidFill>
            <a:schemeClr val="accent1"/>
          </a:solidFill>
          <a:ln>
            <a:noFill/>
          </a:ln>
          <a:effectLst>
            <a:outerShdw blurRad="12700" dist="12900" dir="5400000" algn="tl" rotWithShape="0">
              <a:srgbClr val="000000">
                <a:alpha val="74901"/>
              </a:srgbClr>
            </a:outerShdw>
          </a:effectLst>
        </p:spPr>
        <p:txBody>
          <a:bodyPr spcFirstLastPara="1" wrap="square" lIns="91425" tIns="45700" rIns="91425" bIns="45700" anchor="b"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47" name="Google Shape;47;p7"/>
          <p:cNvSpPr/>
          <p:nvPr/>
        </p:nvSpPr>
        <p:spPr>
          <a:xfrm>
            <a:off x="4800600" y="2165216"/>
            <a:ext cx="3749040" cy="9144"/>
          </a:xfrm>
          <a:prstGeom prst="rect">
            <a:avLst/>
          </a:prstGeom>
          <a:solidFill>
            <a:schemeClr val="accent1"/>
          </a:solidFill>
          <a:ln>
            <a:noFill/>
          </a:ln>
          <a:effectLst>
            <a:outerShdw blurRad="12700" dist="12900" dir="5400000" algn="tl" rotWithShape="0">
              <a:srgbClr val="000000">
                <a:alpha val="74901"/>
              </a:srgbClr>
            </a:outerShdw>
          </a:effectLst>
        </p:spPr>
        <p:txBody>
          <a:bodyPr spcFirstLastPara="1" wrap="square" lIns="91425" tIns="45700" rIns="91425" bIns="45700" anchor="b"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48" name="Google Shape;48;p7"/>
          <p:cNvSpPr txBox="1">
            <a:spLocks noGrp="1"/>
          </p:cNvSpPr>
          <p:nvPr>
            <p:ph type="title"/>
          </p:nvPr>
        </p:nvSpPr>
        <p:spPr>
          <a:xfrm>
            <a:off x="457200" y="251948"/>
            <a:ext cx="8229600" cy="11430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CDC8C3"/>
              </a:buClr>
              <a:buSzPts val="4600"/>
              <a:buFont typeface="Rockwell"/>
              <a:buNone/>
              <a:defRPr sz="4600" b="0" i="0" u="none" strike="noStrike" cap="none">
                <a:solidFill>
                  <a:srgbClr val="CDC8C3"/>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chemeClr val="accent1"/>
              </a:buClr>
              <a:buSzPts val="1540"/>
              <a:buFont typeface="Noto Sans Symbols"/>
              <a:buNone/>
              <a:defRPr sz="2200" b="0" i="0" u="none" strike="noStrike" cap="none">
                <a:solidFill>
                  <a:schemeClr val="lt1"/>
                </a:solidFill>
                <a:latin typeface="Rockwell"/>
                <a:ea typeface="Rockwell"/>
                <a:cs typeface="Rockwell"/>
                <a:sym typeface="Rockwell"/>
              </a:defRPr>
            </a:lvl1pPr>
            <a:lvl2pPr marL="914400" marR="0" lvl="1" indent="-228600" algn="l" rtl="0">
              <a:spcBef>
                <a:spcPts val="400"/>
              </a:spcBef>
              <a:spcAft>
                <a:spcPts val="0"/>
              </a:spcAft>
              <a:buClr>
                <a:schemeClr val="accent2"/>
              </a:buClr>
              <a:buSzPts val="1800"/>
              <a:buFont typeface="Rockwell"/>
              <a:buNone/>
              <a:defRPr sz="2000" b="1" i="0" u="none" strike="noStrike" cap="none">
                <a:solidFill>
                  <a:schemeClr val="lt1"/>
                </a:solidFill>
                <a:latin typeface="Rockwell"/>
                <a:ea typeface="Rockwell"/>
                <a:cs typeface="Rockwell"/>
                <a:sym typeface="Rockwell"/>
              </a:defRPr>
            </a:lvl2pPr>
            <a:lvl3pPr marL="1371600" marR="0" lvl="2" indent="-228600" algn="l" rtl="0">
              <a:spcBef>
                <a:spcPts val="400"/>
              </a:spcBef>
              <a:spcAft>
                <a:spcPts val="0"/>
              </a:spcAft>
              <a:buClr>
                <a:schemeClr val="accent3"/>
              </a:buClr>
              <a:buSzPts val="1800"/>
              <a:buFont typeface="Noto Sans Symbols"/>
              <a:buNone/>
              <a:defRPr sz="1800" b="1" i="0" u="none" strike="noStrike" cap="none">
                <a:solidFill>
                  <a:schemeClr val="lt1"/>
                </a:solidFill>
                <a:latin typeface="Rockwell"/>
                <a:ea typeface="Rockwell"/>
                <a:cs typeface="Rockwell"/>
                <a:sym typeface="Rockwell"/>
              </a:defRPr>
            </a:lvl3pPr>
            <a:lvl4pPr marL="1828800" marR="0" lvl="3" indent="-228600" algn="l" rtl="0">
              <a:spcBef>
                <a:spcPts val="400"/>
              </a:spcBef>
              <a:spcAft>
                <a:spcPts val="0"/>
              </a:spcAft>
              <a:buClr>
                <a:schemeClr val="accent3"/>
              </a:buClr>
              <a:buSzPts val="1600"/>
              <a:buFont typeface="Noto Sans Symbols"/>
              <a:buNone/>
              <a:defRPr sz="1600" b="1" i="0" u="none" strike="noStrike" cap="none">
                <a:solidFill>
                  <a:schemeClr val="lt1"/>
                </a:solidFill>
                <a:latin typeface="Rockwell"/>
                <a:ea typeface="Rockwell"/>
                <a:cs typeface="Rockwell"/>
                <a:sym typeface="Rockwell"/>
              </a:defRPr>
            </a:lvl4pPr>
            <a:lvl5pPr marL="2286000" marR="0" lvl="4" indent="-228600" algn="l" rtl="0">
              <a:spcBef>
                <a:spcPts val="400"/>
              </a:spcBef>
              <a:spcAft>
                <a:spcPts val="0"/>
              </a:spcAft>
              <a:buClr>
                <a:schemeClr val="accent3"/>
              </a:buClr>
              <a:buSzPts val="1600"/>
              <a:buFont typeface="Noto Sans Symbols"/>
              <a:buNone/>
              <a:defRPr sz="1600" b="1"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50" name="Google Shape;50;p7"/>
          <p:cNvSpPr txBox="1">
            <a:spLocks noGrp="1"/>
          </p:cNvSpPr>
          <p:nvPr>
            <p:ph type="body" idx="2"/>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0"/>
              </a:spcBef>
              <a:spcAft>
                <a:spcPts val="0"/>
              </a:spcAft>
              <a:buClr>
                <a:schemeClr val="accent1"/>
              </a:buClr>
              <a:buSzPts val="1540"/>
              <a:buFont typeface="Noto Sans Symbols"/>
              <a:buNone/>
              <a:defRPr sz="2200" b="0" i="0" u="none" strike="noStrike" cap="none">
                <a:solidFill>
                  <a:schemeClr val="lt1"/>
                </a:solidFill>
                <a:latin typeface="Rockwell"/>
                <a:ea typeface="Rockwell"/>
                <a:cs typeface="Rockwell"/>
                <a:sym typeface="Rockwell"/>
              </a:defRPr>
            </a:lvl1pPr>
            <a:lvl2pPr marL="914400" marR="0" lvl="1" indent="-228600" algn="l" rtl="0">
              <a:spcBef>
                <a:spcPts val="400"/>
              </a:spcBef>
              <a:spcAft>
                <a:spcPts val="0"/>
              </a:spcAft>
              <a:buClr>
                <a:schemeClr val="accent2"/>
              </a:buClr>
              <a:buSzPts val="1800"/>
              <a:buFont typeface="Rockwell"/>
              <a:buNone/>
              <a:defRPr sz="2000" b="1" i="0" u="none" strike="noStrike" cap="none">
                <a:solidFill>
                  <a:schemeClr val="lt1"/>
                </a:solidFill>
                <a:latin typeface="Rockwell"/>
                <a:ea typeface="Rockwell"/>
                <a:cs typeface="Rockwell"/>
                <a:sym typeface="Rockwell"/>
              </a:defRPr>
            </a:lvl2pPr>
            <a:lvl3pPr marL="1371600" marR="0" lvl="2" indent="-228600" algn="l" rtl="0">
              <a:spcBef>
                <a:spcPts val="400"/>
              </a:spcBef>
              <a:spcAft>
                <a:spcPts val="0"/>
              </a:spcAft>
              <a:buClr>
                <a:schemeClr val="accent3"/>
              </a:buClr>
              <a:buSzPts val="1800"/>
              <a:buFont typeface="Noto Sans Symbols"/>
              <a:buNone/>
              <a:defRPr sz="1800" b="1" i="0" u="none" strike="noStrike" cap="none">
                <a:solidFill>
                  <a:schemeClr val="lt1"/>
                </a:solidFill>
                <a:latin typeface="Rockwell"/>
                <a:ea typeface="Rockwell"/>
                <a:cs typeface="Rockwell"/>
                <a:sym typeface="Rockwell"/>
              </a:defRPr>
            </a:lvl3pPr>
            <a:lvl4pPr marL="1828800" marR="0" lvl="3" indent="-228600" algn="l" rtl="0">
              <a:spcBef>
                <a:spcPts val="400"/>
              </a:spcBef>
              <a:spcAft>
                <a:spcPts val="0"/>
              </a:spcAft>
              <a:buClr>
                <a:schemeClr val="accent3"/>
              </a:buClr>
              <a:buSzPts val="1600"/>
              <a:buFont typeface="Noto Sans Symbols"/>
              <a:buNone/>
              <a:defRPr sz="1600" b="1" i="0" u="none" strike="noStrike" cap="none">
                <a:solidFill>
                  <a:schemeClr val="lt1"/>
                </a:solidFill>
                <a:latin typeface="Rockwell"/>
                <a:ea typeface="Rockwell"/>
                <a:cs typeface="Rockwell"/>
                <a:sym typeface="Rockwell"/>
              </a:defRPr>
            </a:lvl4pPr>
            <a:lvl5pPr marL="2286000" marR="0" lvl="4" indent="-228600" algn="l" rtl="0">
              <a:spcBef>
                <a:spcPts val="400"/>
              </a:spcBef>
              <a:spcAft>
                <a:spcPts val="0"/>
              </a:spcAft>
              <a:buClr>
                <a:schemeClr val="accent3"/>
              </a:buClr>
              <a:buSzPts val="1600"/>
              <a:buFont typeface="Noto Sans Symbols"/>
              <a:buNone/>
              <a:defRPr sz="1600" b="1"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51" name="Google Shape;51;p7"/>
          <p:cNvSpPr txBox="1">
            <a:spLocks noGrp="1"/>
          </p:cNvSpPr>
          <p:nvPr>
            <p:ph type="body" idx="3"/>
          </p:nvPr>
        </p:nvSpPr>
        <p:spPr>
          <a:xfrm>
            <a:off x="457200" y="2362200"/>
            <a:ext cx="4040188" cy="3941763"/>
          </a:xfrm>
          <a:prstGeom prst="rect">
            <a:avLst/>
          </a:prstGeom>
          <a:noFill/>
          <a:ln>
            <a:noFill/>
          </a:ln>
        </p:spPr>
        <p:txBody>
          <a:bodyPr spcFirstLastPara="1" wrap="square" lIns="91425" tIns="45700" rIns="91425" bIns="45700" anchor="t" anchorCtr="0"/>
          <a:lstStyle>
            <a:lvl1pPr marL="457200" marR="0" lvl="0" indent="-326390" algn="l" rtl="0">
              <a:spcBef>
                <a:spcPts val="0"/>
              </a:spcBef>
              <a:spcAft>
                <a:spcPts val="0"/>
              </a:spcAft>
              <a:buClr>
                <a:schemeClr val="accent1"/>
              </a:buClr>
              <a:buSzPts val="1540"/>
              <a:buFont typeface="Noto Sans Symbols"/>
              <a:buChar char="⦿"/>
              <a:defRPr sz="2200" b="0" i="0" u="none" strike="noStrike" cap="none">
                <a:solidFill>
                  <a:schemeClr val="lt1"/>
                </a:solidFill>
                <a:latin typeface="Rockwell"/>
                <a:ea typeface="Rockwell"/>
                <a:cs typeface="Rockwell"/>
                <a:sym typeface="Rockwell"/>
              </a:defRPr>
            </a:lvl1pPr>
            <a:lvl2pPr marL="914400" marR="0" lvl="1" indent="-342900" algn="l" rtl="0">
              <a:spcBef>
                <a:spcPts val="400"/>
              </a:spcBef>
              <a:spcAft>
                <a:spcPts val="0"/>
              </a:spcAft>
              <a:buClr>
                <a:schemeClr val="accent2"/>
              </a:buClr>
              <a:buSzPts val="1800"/>
              <a:buFont typeface="Rockwell"/>
              <a:buChar char="•"/>
              <a:defRPr sz="2000" b="0" i="0" u="none" strike="noStrike" cap="none">
                <a:solidFill>
                  <a:schemeClr val="lt1"/>
                </a:solidFill>
                <a:latin typeface="Rockwell"/>
                <a:ea typeface="Rockwell"/>
                <a:cs typeface="Rockwell"/>
                <a:sym typeface="Rockwell"/>
              </a:defRPr>
            </a:lvl2pPr>
            <a:lvl3pPr marL="1371600" marR="0" lvl="2" indent="-342900" algn="l" rtl="0">
              <a:spcBef>
                <a:spcPts val="400"/>
              </a:spcBef>
              <a:spcAft>
                <a:spcPts val="0"/>
              </a:spcAft>
              <a:buClr>
                <a:schemeClr val="accent3"/>
              </a:buClr>
              <a:buSzPts val="1800"/>
              <a:buFont typeface="Noto Sans Symbols"/>
              <a:buChar char="⚫"/>
              <a:defRPr sz="1800" b="0" i="0" u="none" strike="noStrike" cap="none">
                <a:solidFill>
                  <a:schemeClr val="lt1"/>
                </a:solidFill>
                <a:latin typeface="Rockwell"/>
                <a:ea typeface="Rockwell"/>
                <a:cs typeface="Rockwell"/>
                <a:sym typeface="Rockwell"/>
              </a:defRPr>
            </a:lvl3pPr>
            <a:lvl4pPr marL="1828800" marR="0" lvl="3" indent="-330200" algn="l" rtl="0">
              <a:spcBef>
                <a:spcPts val="400"/>
              </a:spcBef>
              <a:spcAft>
                <a:spcPts val="0"/>
              </a:spcAft>
              <a:buClr>
                <a:schemeClr val="accent3"/>
              </a:buClr>
              <a:buSzPts val="1600"/>
              <a:buFont typeface="Noto Sans Symbols"/>
              <a:buChar char="⚫"/>
              <a:defRPr sz="1600" b="0" i="0" u="none" strike="noStrike" cap="none">
                <a:solidFill>
                  <a:schemeClr val="lt1"/>
                </a:solidFill>
                <a:latin typeface="Rockwell"/>
                <a:ea typeface="Rockwell"/>
                <a:cs typeface="Rockwell"/>
                <a:sym typeface="Rockwell"/>
              </a:defRPr>
            </a:lvl4pPr>
            <a:lvl5pPr marL="2286000" marR="0" lvl="4" indent="-330200" algn="l" rtl="0">
              <a:spcBef>
                <a:spcPts val="400"/>
              </a:spcBef>
              <a:spcAft>
                <a:spcPts val="0"/>
              </a:spcAft>
              <a:buClr>
                <a:schemeClr val="accent3"/>
              </a:buClr>
              <a:buSzPts val="1600"/>
              <a:buFont typeface="Noto Sans Symbols"/>
              <a:buChar char="⚫"/>
              <a:defRPr sz="1600" b="0"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52" name="Google Shape;52;p7"/>
          <p:cNvSpPr txBox="1">
            <a:spLocks noGrp="1"/>
          </p:cNvSpPr>
          <p:nvPr>
            <p:ph type="body" idx="4"/>
          </p:nvPr>
        </p:nvSpPr>
        <p:spPr>
          <a:xfrm>
            <a:off x="4645025" y="2362200"/>
            <a:ext cx="4041775" cy="3941763"/>
          </a:xfrm>
          <a:prstGeom prst="rect">
            <a:avLst/>
          </a:prstGeom>
          <a:noFill/>
          <a:ln>
            <a:noFill/>
          </a:ln>
        </p:spPr>
        <p:txBody>
          <a:bodyPr spcFirstLastPara="1" wrap="square" lIns="91425" tIns="45700" rIns="91425" bIns="45700" anchor="t" anchorCtr="0"/>
          <a:lstStyle>
            <a:lvl1pPr marL="457200" marR="0" lvl="0" indent="-326390" algn="l" rtl="0">
              <a:spcBef>
                <a:spcPts val="0"/>
              </a:spcBef>
              <a:spcAft>
                <a:spcPts val="0"/>
              </a:spcAft>
              <a:buClr>
                <a:schemeClr val="accent1"/>
              </a:buClr>
              <a:buSzPts val="1540"/>
              <a:buFont typeface="Noto Sans Symbols"/>
              <a:buChar char="⦿"/>
              <a:defRPr sz="2200" b="0" i="0" u="none" strike="noStrike" cap="none">
                <a:solidFill>
                  <a:schemeClr val="lt1"/>
                </a:solidFill>
                <a:latin typeface="Rockwell"/>
                <a:ea typeface="Rockwell"/>
                <a:cs typeface="Rockwell"/>
                <a:sym typeface="Rockwell"/>
              </a:defRPr>
            </a:lvl1pPr>
            <a:lvl2pPr marL="914400" marR="0" lvl="1" indent="-342900" algn="l" rtl="0">
              <a:spcBef>
                <a:spcPts val="400"/>
              </a:spcBef>
              <a:spcAft>
                <a:spcPts val="0"/>
              </a:spcAft>
              <a:buClr>
                <a:schemeClr val="accent2"/>
              </a:buClr>
              <a:buSzPts val="1800"/>
              <a:buFont typeface="Rockwell"/>
              <a:buChar char="•"/>
              <a:defRPr sz="2000" b="0" i="0" u="none" strike="noStrike" cap="none">
                <a:solidFill>
                  <a:schemeClr val="lt1"/>
                </a:solidFill>
                <a:latin typeface="Rockwell"/>
                <a:ea typeface="Rockwell"/>
                <a:cs typeface="Rockwell"/>
                <a:sym typeface="Rockwell"/>
              </a:defRPr>
            </a:lvl2pPr>
            <a:lvl3pPr marL="1371600" marR="0" lvl="2" indent="-342900" algn="l" rtl="0">
              <a:spcBef>
                <a:spcPts val="400"/>
              </a:spcBef>
              <a:spcAft>
                <a:spcPts val="0"/>
              </a:spcAft>
              <a:buClr>
                <a:schemeClr val="accent3"/>
              </a:buClr>
              <a:buSzPts val="1800"/>
              <a:buFont typeface="Noto Sans Symbols"/>
              <a:buChar char="⚫"/>
              <a:defRPr sz="1800" b="0" i="0" u="none" strike="noStrike" cap="none">
                <a:solidFill>
                  <a:schemeClr val="lt1"/>
                </a:solidFill>
                <a:latin typeface="Rockwell"/>
                <a:ea typeface="Rockwell"/>
                <a:cs typeface="Rockwell"/>
                <a:sym typeface="Rockwell"/>
              </a:defRPr>
            </a:lvl3pPr>
            <a:lvl4pPr marL="1828800" marR="0" lvl="3" indent="-330200" algn="l" rtl="0">
              <a:spcBef>
                <a:spcPts val="400"/>
              </a:spcBef>
              <a:spcAft>
                <a:spcPts val="0"/>
              </a:spcAft>
              <a:buClr>
                <a:schemeClr val="accent3"/>
              </a:buClr>
              <a:buSzPts val="1600"/>
              <a:buFont typeface="Noto Sans Symbols"/>
              <a:buChar char="⚫"/>
              <a:defRPr sz="1600" b="0" i="0" u="none" strike="noStrike" cap="none">
                <a:solidFill>
                  <a:schemeClr val="lt1"/>
                </a:solidFill>
                <a:latin typeface="Rockwell"/>
                <a:ea typeface="Rockwell"/>
                <a:cs typeface="Rockwell"/>
                <a:sym typeface="Rockwell"/>
              </a:defRPr>
            </a:lvl4pPr>
            <a:lvl5pPr marL="2286000" marR="0" lvl="4" indent="-330200" algn="l" rtl="0">
              <a:spcBef>
                <a:spcPts val="400"/>
              </a:spcBef>
              <a:spcAft>
                <a:spcPts val="0"/>
              </a:spcAft>
              <a:buClr>
                <a:schemeClr val="accent3"/>
              </a:buClr>
              <a:buSzPts val="1600"/>
              <a:buFont typeface="Noto Sans Symbols"/>
              <a:buChar char="⚫"/>
              <a:defRPr sz="1600" b="0"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53" name="Google Shape;53;p7"/>
          <p:cNvSpPr txBox="1">
            <a:spLocks noGrp="1"/>
          </p:cNvSpPr>
          <p:nvPr>
            <p:ph type="dt" idx="10"/>
          </p:nvPr>
        </p:nvSpPr>
        <p:spPr>
          <a:xfrm>
            <a:off x="5562600" y="6400800"/>
            <a:ext cx="3002280" cy="2743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54" name="Google Shape;54;p7"/>
          <p:cNvSpPr txBox="1">
            <a:spLocks noGrp="1"/>
          </p:cNvSpPr>
          <p:nvPr>
            <p:ph type="ftr" idx="11"/>
          </p:nvPr>
        </p:nvSpPr>
        <p:spPr>
          <a:xfrm>
            <a:off x="1295400" y="6400800"/>
            <a:ext cx="4212264" cy="2743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55" name="Google Shape;55;p7"/>
          <p:cNvSpPr txBox="1">
            <a:spLocks noGrp="1"/>
          </p:cNvSpPr>
          <p:nvPr>
            <p:ph type="sldNum" idx="12"/>
          </p:nvPr>
        </p:nvSpPr>
        <p:spPr>
          <a:xfrm>
            <a:off x="8641080" y="6514568"/>
            <a:ext cx="464288"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CAC8C6"/>
                </a:solidFill>
                <a:latin typeface="Rockwell"/>
                <a:ea typeface="Rockwell"/>
                <a:cs typeface="Rockwell"/>
                <a:sym typeface="Rockwell"/>
              </a:defRPr>
            </a:lvl1pPr>
            <a:lvl2pPr marL="0" marR="0" lvl="1" indent="0" algn="r" rtl="0">
              <a:spcBef>
                <a:spcPts val="0"/>
              </a:spcBef>
              <a:buNone/>
              <a:defRPr sz="1600" b="0" i="0" u="none" strike="noStrike" cap="none">
                <a:solidFill>
                  <a:srgbClr val="CAC8C6"/>
                </a:solidFill>
                <a:latin typeface="Rockwell"/>
                <a:ea typeface="Rockwell"/>
                <a:cs typeface="Rockwell"/>
                <a:sym typeface="Rockwell"/>
              </a:defRPr>
            </a:lvl2pPr>
            <a:lvl3pPr marL="0" marR="0" lvl="2" indent="0" algn="r" rtl="0">
              <a:spcBef>
                <a:spcPts val="0"/>
              </a:spcBef>
              <a:buNone/>
              <a:defRPr sz="1600" b="0" i="0" u="none" strike="noStrike" cap="none">
                <a:solidFill>
                  <a:srgbClr val="CAC8C6"/>
                </a:solidFill>
                <a:latin typeface="Rockwell"/>
                <a:ea typeface="Rockwell"/>
                <a:cs typeface="Rockwell"/>
                <a:sym typeface="Rockwell"/>
              </a:defRPr>
            </a:lvl3pPr>
            <a:lvl4pPr marL="0" marR="0" lvl="3" indent="0" algn="r" rtl="0">
              <a:spcBef>
                <a:spcPts val="0"/>
              </a:spcBef>
              <a:buNone/>
              <a:defRPr sz="1600" b="0" i="0" u="none" strike="noStrike" cap="none">
                <a:solidFill>
                  <a:srgbClr val="CAC8C6"/>
                </a:solidFill>
                <a:latin typeface="Rockwell"/>
                <a:ea typeface="Rockwell"/>
                <a:cs typeface="Rockwell"/>
                <a:sym typeface="Rockwell"/>
              </a:defRPr>
            </a:lvl4pPr>
            <a:lvl5pPr marL="0" marR="0" lvl="4" indent="0" algn="r" rtl="0">
              <a:spcBef>
                <a:spcPts val="0"/>
              </a:spcBef>
              <a:buNone/>
              <a:defRPr sz="1600" b="0" i="0" u="none" strike="noStrike" cap="none">
                <a:solidFill>
                  <a:srgbClr val="CAC8C6"/>
                </a:solidFill>
                <a:latin typeface="Rockwell"/>
                <a:ea typeface="Rockwell"/>
                <a:cs typeface="Rockwell"/>
                <a:sym typeface="Rockwell"/>
              </a:defRPr>
            </a:lvl5pPr>
            <a:lvl6pPr marL="0" marR="0" lvl="5" indent="0" algn="r" rtl="0">
              <a:spcBef>
                <a:spcPts val="0"/>
              </a:spcBef>
              <a:buNone/>
              <a:defRPr sz="1600" b="0" i="0" u="none" strike="noStrike" cap="none">
                <a:solidFill>
                  <a:srgbClr val="CAC8C6"/>
                </a:solidFill>
                <a:latin typeface="Rockwell"/>
                <a:ea typeface="Rockwell"/>
                <a:cs typeface="Rockwell"/>
                <a:sym typeface="Rockwell"/>
              </a:defRPr>
            </a:lvl6pPr>
            <a:lvl7pPr marL="0" marR="0" lvl="6" indent="0" algn="r" rtl="0">
              <a:spcBef>
                <a:spcPts val="0"/>
              </a:spcBef>
              <a:buNone/>
              <a:defRPr sz="1600" b="0" i="0" u="none" strike="noStrike" cap="none">
                <a:solidFill>
                  <a:srgbClr val="CAC8C6"/>
                </a:solidFill>
                <a:latin typeface="Rockwell"/>
                <a:ea typeface="Rockwell"/>
                <a:cs typeface="Rockwell"/>
                <a:sym typeface="Rockwell"/>
              </a:defRPr>
            </a:lvl7pPr>
            <a:lvl8pPr marL="0" marR="0" lvl="7" indent="0" algn="r" rtl="0">
              <a:spcBef>
                <a:spcPts val="0"/>
              </a:spcBef>
              <a:buNone/>
              <a:defRPr sz="1600" b="0" i="0" u="none" strike="noStrike" cap="none">
                <a:solidFill>
                  <a:srgbClr val="CAC8C6"/>
                </a:solidFill>
                <a:latin typeface="Rockwell"/>
                <a:ea typeface="Rockwell"/>
                <a:cs typeface="Rockwell"/>
                <a:sym typeface="Rockwell"/>
              </a:defRPr>
            </a:lvl8pPr>
            <a:lvl9pPr marL="0" marR="0" lvl="8" indent="0" algn="r" rtl="0">
              <a:spcBef>
                <a:spcPts val="0"/>
              </a:spcBef>
              <a:buNone/>
              <a:defRPr sz="1600" b="0" i="0" u="none" strike="noStrike" cap="none">
                <a:solidFill>
                  <a:srgbClr val="CAC8C6"/>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253218"/>
            <a:ext cx="8229600" cy="11430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CDC8C3"/>
              </a:buClr>
              <a:buSzPts val="4600"/>
              <a:buFont typeface="Rockwell"/>
              <a:buNone/>
              <a:defRPr sz="4600" b="0" i="0" u="none" strike="noStrike" cap="none">
                <a:solidFill>
                  <a:srgbClr val="CDC8C3"/>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8"/>
          <p:cNvSpPr txBox="1">
            <a:spLocks noGrp="1"/>
          </p:cNvSpPr>
          <p:nvPr>
            <p:ph type="dt" idx="10"/>
          </p:nvPr>
        </p:nvSpPr>
        <p:spPr>
          <a:xfrm>
            <a:off x="5562600" y="6400800"/>
            <a:ext cx="3002280" cy="2743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59" name="Google Shape;59;p8"/>
          <p:cNvSpPr txBox="1">
            <a:spLocks noGrp="1"/>
          </p:cNvSpPr>
          <p:nvPr>
            <p:ph type="ftr" idx="11"/>
          </p:nvPr>
        </p:nvSpPr>
        <p:spPr>
          <a:xfrm>
            <a:off x="1295400" y="6400800"/>
            <a:ext cx="4212264" cy="2743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60" name="Google Shape;60;p8"/>
          <p:cNvSpPr txBox="1">
            <a:spLocks noGrp="1"/>
          </p:cNvSpPr>
          <p:nvPr>
            <p:ph type="sldNum" idx="12"/>
          </p:nvPr>
        </p:nvSpPr>
        <p:spPr>
          <a:xfrm>
            <a:off x="8638952" y="6514568"/>
            <a:ext cx="464288"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CAC8C6"/>
                </a:solidFill>
                <a:latin typeface="Rockwell"/>
                <a:ea typeface="Rockwell"/>
                <a:cs typeface="Rockwell"/>
                <a:sym typeface="Rockwell"/>
              </a:defRPr>
            </a:lvl1pPr>
            <a:lvl2pPr marL="0" marR="0" lvl="1" indent="0" algn="r" rtl="0">
              <a:spcBef>
                <a:spcPts val="0"/>
              </a:spcBef>
              <a:buNone/>
              <a:defRPr sz="1600" b="0" i="0" u="none" strike="noStrike" cap="none">
                <a:solidFill>
                  <a:srgbClr val="CAC8C6"/>
                </a:solidFill>
                <a:latin typeface="Rockwell"/>
                <a:ea typeface="Rockwell"/>
                <a:cs typeface="Rockwell"/>
                <a:sym typeface="Rockwell"/>
              </a:defRPr>
            </a:lvl2pPr>
            <a:lvl3pPr marL="0" marR="0" lvl="2" indent="0" algn="r" rtl="0">
              <a:spcBef>
                <a:spcPts val="0"/>
              </a:spcBef>
              <a:buNone/>
              <a:defRPr sz="1600" b="0" i="0" u="none" strike="noStrike" cap="none">
                <a:solidFill>
                  <a:srgbClr val="CAC8C6"/>
                </a:solidFill>
                <a:latin typeface="Rockwell"/>
                <a:ea typeface="Rockwell"/>
                <a:cs typeface="Rockwell"/>
                <a:sym typeface="Rockwell"/>
              </a:defRPr>
            </a:lvl3pPr>
            <a:lvl4pPr marL="0" marR="0" lvl="3" indent="0" algn="r" rtl="0">
              <a:spcBef>
                <a:spcPts val="0"/>
              </a:spcBef>
              <a:buNone/>
              <a:defRPr sz="1600" b="0" i="0" u="none" strike="noStrike" cap="none">
                <a:solidFill>
                  <a:srgbClr val="CAC8C6"/>
                </a:solidFill>
                <a:latin typeface="Rockwell"/>
                <a:ea typeface="Rockwell"/>
                <a:cs typeface="Rockwell"/>
                <a:sym typeface="Rockwell"/>
              </a:defRPr>
            </a:lvl4pPr>
            <a:lvl5pPr marL="0" marR="0" lvl="4" indent="0" algn="r" rtl="0">
              <a:spcBef>
                <a:spcPts val="0"/>
              </a:spcBef>
              <a:buNone/>
              <a:defRPr sz="1600" b="0" i="0" u="none" strike="noStrike" cap="none">
                <a:solidFill>
                  <a:srgbClr val="CAC8C6"/>
                </a:solidFill>
                <a:latin typeface="Rockwell"/>
                <a:ea typeface="Rockwell"/>
                <a:cs typeface="Rockwell"/>
                <a:sym typeface="Rockwell"/>
              </a:defRPr>
            </a:lvl5pPr>
            <a:lvl6pPr marL="0" marR="0" lvl="5" indent="0" algn="r" rtl="0">
              <a:spcBef>
                <a:spcPts val="0"/>
              </a:spcBef>
              <a:buNone/>
              <a:defRPr sz="1600" b="0" i="0" u="none" strike="noStrike" cap="none">
                <a:solidFill>
                  <a:srgbClr val="CAC8C6"/>
                </a:solidFill>
                <a:latin typeface="Rockwell"/>
                <a:ea typeface="Rockwell"/>
                <a:cs typeface="Rockwell"/>
                <a:sym typeface="Rockwell"/>
              </a:defRPr>
            </a:lvl6pPr>
            <a:lvl7pPr marL="0" marR="0" lvl="6" indent="0" algn="r" rtl="0">
              <a:spcBef>
                <a:spcPts val="0"/>
              </a:spcBef>
              <a:buNone/>
              <a:defRPr sz="1600" b="0" i="0" u="none" strike="noStrike" cap="none">
                <a:solidFill>
                  <a:srgbClr val="CAC8C6"/>
                </a:solidFill>
                <a:latin typeface="Rockwell"/>
                <a:ea typeface="Rockwell"/>
                <a:cs typeface="Rockwell"/>
                <a:sym typeface="Rockwell"/>
              </a:defRPr>
            </a:lvl7pPr>
            <a:lvl8pPr marL="0" marR="0" lvl="7" indent="0" algn="r" rtl="0">
              <a:spcBef>
                <a:spcPts val="0"/>
              </a:spcBef>
              <a:buNone/>
              <a:defRPr sz="1600" b="0" i="0" u="none" strike="noStrike" cap="none">
                <a:solidFill>
                  <a:srgbClr val="CAC8C6"/>
                </a:solidFill>
                <a:latin typeface="Rockwell"/>
                <a:ea typeface="Rockwell"/>
                <a:cs typeface="Rockwell"/>
                <a:sym typeface="Rockwell"/>
              </a:defRPr>
            </a:lvl8pPr>
            <a:lvl9pPr marL="0" marR="0" lvl="8" indent="0" algn="r" rtl="0">
              <a:spcBef>
                <a:spcPts val="0"/>
              </a:spcBef>
              <a:buNone/>
              <a:defRPr sz="1600" b="0" i="0" u="none" strike="noStrike" cap="none">
                <a:solidFill>
                  <a:srgbClr val="CAC8C6"/>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8"/>
          <p:cNvSpPr/>
          <p:nvPr/>
        </p:nvSpPr>
        <p:spPr>
          <a:xfrm>
            <a:off x="588392" y="1424588"/>
            <a:ext cx="8001000" cy="9144"/>
          </a:xfrm>
          <a:prstGeom prst="rect">
            <a:avLst/>
          </a:prstGeom>
          <a:solidFill>
            <a:schemeClr val="accent1"/>
          </a:solidFill>
          <a:ln>
            <a:noFill/>
          </a:ln>
          <a:effectLst>
            <a:outerShdw blurRad="12700" dist="12900" dir="5400000" algn="tl"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dk2"/>
        </a:solidFill>
        <a:effectLst/>
      </p:bgPr>
    </p:bg>
    <p:spTree>
      <p:nvGrpSpPr>
        <p:cNvPr id="1" name="Shape 62"/>
        <p:cNvGrpSpPr/>
        <p:nvPr/>
      </p:nvGrpSpPr>
      <p:grpSpPr>
        <a:xfrm>
          <a:off x="0" y="0"/>
          <a:ext cx="0" cy="0"/>
          <a:chOff x="0" y="0"/>
          <a:chExt cx="0" cy="0"/>
        </a:xfrm>
      </p:grpSpPr>
      <p:sp>
        <p:nvSpPr>
          <p:cNvPr id="63" name="Google Shape;63;p9"/>
          <p:cNvSpPr/>
          <p:nvPr/>
        </p:nvSpPr>
        <p:spPr>
          <a:xfrm>
            <a:off x="5057552" y="1057656"/>
            <a:ext cx="3749040" cy="9144"/>
          </a:xfrm>
          <a:prstGeom prst="rect">
            <a:avLst/>
          </a:prstGeom>
          <a:solidFill>
            <a:schemeClr val="accent1"/>
          </a:solidFill>
          <a:ln>
            <a:noFill/>
          </a:ln>
          <a:effectLst>
            <a:outerShdw blurRad="12700" dist="12900" dir="5400000" algn="tl" rotWithShape="0">
              <a:srgbClr val="000000">
                <a:alpha val="7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64" name="Google Shape;64;p9"/>
          <p:cNvSpPr txBox="1">
            <a:spLocks noGrp="1"/>
          </p:cNvSpPr>
          <p:nvPr>
            <p:ph type="title"/>
          </p:nvPr>
        </p:nvSpPr>
        <p:spPr>
          <a:xfrm>
            <a:off x="4963136" y="304800"/>
            <a:ext cx="3931920" cy="7620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CDC8C3"/>
              </a:buClr>
              <a:buSzPts val="2000"/>
              <a:buFont typeface="Rockwell"/>
              <a:buNone/>
              <a:defRPr sz="2000" b="1" i="0" u="none" strike="noStrike" cap="none">
                <a:solidFill>
                  <a:srgbClr val="CDC8C3"/>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9"/>
          <p:cNvSpPr txBox="1">
            <a:spLocks noGrp="1"/>
          </p:cNvSpPr>
          <p:nvPr>
            <p:ph type="body" idx="1"/>
          </p:nvPr>
        </p:nvSpPr>
        <p:spPr>
          <a:xfrm>
            <a:off x="4963136" y="1107560"/>
            <a:ext cx="3931920" cy="1066800"/>
          </a:xfrm>
          <a:prstGeom prst="rect">
            <a:avLst/>
          </a:prstGeom>
          <a:noFill/>
          <a:ln>
            <a:noFill/>
          </a:ln>
        </p:spPr>
        <p:txBody>
          <a:bodyPr spcFirstLastPara="1" wrap="square" lIns="91425" tIns="45700" rIns="91425" bIns="45700" anchor="t" anchorCtr="0"/>
          <a:lstStyle>
            <a:lvl1pPr marL="457200" marR="0" lvl="0" indent="-228600" algn="r" rtl="0">
              <a:spcBef>
                <a:spcPts val="0"/>
              </a:spcBef>
              <a:spcAft>
                <a:spcPts val="0"/>
              </a:spcAft>
              <a:buClr>
                <a:schemeClr val="accent1"/>
              </a:buClr>
              <a:buSzPts val="980"/>
              <a:buFont typeface="Noto Sans Symbols"/>
              <a:buNone/>
              <a:defRPr sz="1400" b="0" i="0" u="none" strike="noStrike" cap="none">
                <a:solidFill>
                  <a:schemeClr val="lt1"/>
                </a:solidFill>
                <a:latin typeface="Rockwell"/>
                <a:ea typeface="Rockwell"/>
                <a:cs typeface="Rockwell"/>
                <a:sym typeface="Rockwell"/>
              </a:defRPr>
            </a:lvl1pPr>
            <a:lvl2pPr marL="914400" marR="0" lvl="1" indent="-228600" algn="l" rtl="0">
              <a:spcBef>
                <a:spcPts val="400"/>
              </a:spcBef>
              <a:spcAft>
                <a:spcPts val="0"/>
              </a:spcAft>
              <a:buClr>
                <a:schemeClr val="accent2"/>
              </a:buClr>
              <a:buSzPts val="1080"/>
              <a:buFont typeface="Rockwell"/>
              <a:buNone/>
              <a:defRPr sz="1200" b="0" i="0" u="none" strike="noStrike" cap="none">
                <a:solidFill>
                  <a:schemeClr val="lt1"/>
                </a:solidFill>
                <a:latin typeface="Rockwell"/>
                <a:ea typeface="Rockwell"/>
                <a:cs typeface="Rockwell"/>
                <a:sym typeface="Rockwell"/>
              </a:defRPr>
            </a:lvl2pPr>
            <a:lvl3pPr marL="1371600" marR="0" lvl="2" indent="-228600" algn="l" rtl="0">
              <a:spcBef>
                <a:spcPts val="400"/>
              </a:spcBef>
              <a:spcAft>
                <a:spcPts val="0"/>
              </a:spcAft>
              <a:buClr>
                <a:schemeClr val="accent3"/>
              </a:buClr>
              <a:buSzPts val="1000"/>
              <a:buFont typeface="Noto Sans Symbols"/>
              <a:buNone/>
              <a:defRPr sz="1000" b="0" i="0" u="none" strike="noStrike" cap="none">
                <a:solidFill>
                  <a:schemeClr val="lt1"/>
                </a:solidFill>
                <a:latin typeface="Rockwell"/>
                <a:ea typeface="Rockwell"/>
                <a:cs typeface="Rockwell"/>
                <a:sym typeface="Rockwell"/>
              </a:defRPr>
            </a:lvl3pPr>
            <a:lvl4pPr marL="1828800" marR="0" lvl="3" indent="-228600" algn="l" rtl="0">
              <a:spcBef>
                <a:spcPts val="400"/>
              </a:spcBef>
              <a:spcAft>
                <a:spcPts val="0"/>
              </a:spcAft>
              <a:buClr>
                <a:schemeClr val="accent3"/>
              </a:buClr>
              <a:buSzPts val="900"/>
              <a:buFont typeface="Noto Sans Symbols"/>
              <a:buNone/>
              <a:defRPr sz="900" b="0" i="0" u="none" strike="noStrike" cap="none">
                <a:solidFill>
                  <a:schemeClr val="lt1"/>
                </a:solidFill>
                <a:latin typeface="Rockwell"/>
                <a:ea typeface="Rockwell"/>
                <a:cs typeface="Rockwell"/>
                <a:sym typeface="Rockwell"/>
              </a:defRPr>
            </a:lvl4pPr>
            <a:lvl5pPr marL="2286000" marR="0" lvl="4" indent="-228600" algn="l" rtl="0">
              <a:spcBef>
                <a:spcPts val="400"/>
              </a:spcBef>
              <a:spcAft>
                <a:spcPts val="0"/>
              </a:spcAft>
              <a:buClr>
                <a:schemeClr val="accent3"/>
              </a:buClr>
              <a:buSzPts val="900"/>
              <a:buFont typeface="Noto Sans Symbols"/>
              <a:buNone/>
              <a:defRPr sz="900" b="0"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66" name="Google Shape;66;p9"/>
          <p:cNvSpPr txBox="1">
            <a:spLocks noGrp="1"/>
          </p:cNvSpPr>
          <p:nvPr>
            <p:ph type="body" idx="2"/>
          </p:nvPr>
        </p:nvSpPr>
        <p:spPr>
          <a:xfrm>
            <a:off x="228600" y="2209800"/>
            <a:ext cx="8666456" cy="3977640"/>
          </a:xfrm>
          <a:prstGeom prst="rect">
            <a:avLst/>
          </a:prstGeom>
          <a:noFill/>
          <a:ln>
            <a:noFill/>
          </a:ln>
        </p:spPr>
        <p:txBody>
          <a:bodyPr spcFirstLastPara="1" wrap="square" lIns="91425" tIns="45700" rIns="91425" bIns="45700" anchor="t" anchorCtr="0"/>
          <a:lstStyle>
            <a:lvl1pPr marL="457200" marR="0" lvl="0" indent="-370840" algn="l" rtl="0">
              <a:spcBef>
                <a:spcPts val="0"/>
              </a:spcBef>
              <a:spcAft>
                <a:spcPts val="0"/>
              </a:spcAft>
              <a:buClr>
                <a:schemeClr val="accent1"/>
              </a:buClr>
              <a:buSzPts val="2240"/>
              <a:buFont typeface="Noto Sans Symbols"/>
              <a:buChar char="⦿"/>
              <a:defRPr sz="3200" b="0" i="0" u="none" strike="noStrike" cap="none">
                <a:solidFill>
                  <a:schemeClr val="lt1"/>
                </a:solidFill>
                <a:latin typeface="Rockwell"/>
                <a:ea typeface="Rockwell"/>
                <a:cs typeface="Rockwell"/>
                <a:sym typeface="Rockwell"/>
              </a:defRPr>
            </a:lvl1pPr>
            <a:lvl2pPr marL="914400" marR="0" lvl="1" indent="-388619" algn="l" rtl="0">
              <a:spcBef>
                <a:spcPts val="400"/>
              </a:spcBef>
              <a:spcAft>
                <a:spcPts val="0"/>
              </a:spcAft>
              <a:buClr>
                <a:schemeClr val="accent2"/>
              </a:buClr>
              <a:buSzPts val="2520"/>
              <a:buFont typeface="Rockwell"/>
              <a:buChar char="•"/>
              <a:defRPr sz="2800" b="0" i="0" u="none" strike="noStrike" cap="none">
                <a:solidFill>
                  <a:schemeClr val="lt1"/>
                </a:solidFill>
                <a:latin typeface="Rockwell"/>
                <a:ea typeface="Rockwell"/>
                <a:cs typeface="Rockwell"/>
                <a:sym typeface="Rockwell"/>
              </a:defRPr>
            </a:lvl2pPr>
            <a:lvl3pPr marL="1371600" marR="0" lvl="2" indent="-381000" algn="l" rtl="0">
              <a:spcBef>
                <a:spcPts val="400"/>
              </a:spcBef>
              <a:spcAft>
                <a:spcPts val="0"/>
              </a:spcAft>
              <a:buClr>
                <a:schemeClr val="accent3"/>
              </a:buClr>
              <a:buSzPts val="2400"/>
              <a:buFont typeface="Noto Sans Symbols"/>
              <a:buChar char="⚫"/>
              <a:defRPr sz="2400" b="0" i="0" u="none" strike="noStrike" cap="none">
                <a:solidFill>
                  <a:schemeClr val="lt1"/>
                </a:solidFill>
                <a:latin typeface="Rockwell"/>
                <a:ea typeface="Rockwell"/>
                <a:cs typeface="Rockwell"/>
                <a:sym typeface="Rockwell"/>
              </a:defRPr>
            </a:lvl3pPr>
            <a:lvl4pPr marL="1828800" marR="0" lvl="3" indent="-355600" algn="l" rtl="0">
              <a:spcBef>
                <a:spcPts val="400"/>
              </a:spcBef>
              <a:spcAft>
                <a:spcPts val="0"/>
              </a:spcAft>
              <a:buClr>
                <a:schemeClr val="accent3"/>
              </a:buClr>
              <a:buSzPts val="2000"/>
              <a:buFont typeface="Noto Sans Symbols"/>
              <a:buChar char="⚫"/>
              <a:defRPr sz="2000" b="0" i="0" u="none" strike="noStrike" cap="none">
                <a:solidFill>
                  <a:schemeClr val="lt1"/>
                </a:solidFill>
                <a:latin typeface="Rockwell"/>
                <a:ea typeface="Rockwell"/>
                <a:cs typeface="Rockwell"/>
                <a:sym typeface="Rockwell"/>
              </a:defRPr>
            </a:lvl4pPr>
            <a:lvl5pPr marL="2286000" marR="0" lvl="4" indent="-355600" algn="l" rtl="0">
              <a:spcBef>
                <a:spcPts val="400"/>
              </a:spcBef>
              <a:spcAft>
                <a:spcPts val="0"/>
              </a:spcAft>
              <a:buClr>
                <a:schemeClr val="accent3"/>
              </a:buClr>
              <a:buSzPts val="2000"/>
              <a:buFont typeface="Noto Sans Symbols"/>
              <a:buChar char="⚫"/>
              <a:defRPr sz="2000" b="0"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67" name="Google Shape;67;p9"/>
          <p:cNvSpPr txBox="1">
            <a:spLocks noGrp="1"/>
          </p:cNvSpPr>
          <p:nvPr>
            <p:ph type="dt" idx="10"/>
          </p:nvPr>
        </p:nvSpPr>
        <p:spPr>
          <a:xfrm>
            <a:off x="5562600" y="6513670"/>
            <a:ext cx="3002280" cy="2743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68" name="Google Shape;68;p9"/>
          <p:cNvSpPr txBox="1">
            <a:spLocks noGrp="1"/>
          </p:cNvSpPr>
          <p:nvPr>
            <p:ph type="sldNum" idx="12"/>
          </p:nvPr>
        </p:nvSpPr>
        <p:spPr>
          <a:xfrm>
            <a:off x="8638952" y="6513670"/>
            <a:ext cx="464288"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CAC8C6"/>
                </a:solidFill>
                <a:latin typeface="Rockwell"/>
                <a:ea typeface="Rockwell"/>
                <a:cs typeface="Rockwell"/>
                <a:sym typeface="Rockwell"/>
              </a:defRPr>
            </a:lvl1pPr>
            <a:lvl2pPr marL="0" marR="0" lvl="1" indent="0" algn="r" rtl="0">
              <a:spcBef>
                <a:spcPts val="0"/>
              </a:spcBef>
              <a:buNone/>
              <a:defRPr sz="1600" b="0" i="0" u="none" strike="noStrike" cap="none">
                <a:solidFill>
                  <a:srgbClr val="CAC8C6"/>
                </a:solidFill>
                <a:latin typeface="Rockwell"/>
                <a:ea typeface="Rockwell"/>
                <a:cs typeface="Rockwell"/>
                <a:sym typeface="Rockwell"/>
              </a:defRPr>
            </a:lvl2pPr>
            <a:lvl3pPr marL="0" marR="0" lvl="2" indent="0" algn="r" rtl="0">
              <a:spcBef>
                <a:spcPts val="0"/>
              </a:spcBef>
              <a:buNone/>
              <a:defRPr sz="1600" b="0" i="0" u="none" strike="noStrike" cap="none">
                <a:solidFill>
                  <a:srgbClr val="CAC8C6"/>
                </a:solidFill>
                <a:latin typeface="Rockwell"/>
                <a:ea typeface="Rockwell"/>
                <a:cs typeface="Rockwell"/>
                <a:sym typeface="Rockwell"/>
              </a:defRPr>
            </a:lvl3pPr>
            <a:lvl4pPr marL="0" marR="0" lvl="3" indent="0" algn="r" rtl="0">
              <a:spcBef>
                <a:spcPts val="0"/>
              </a:spcBef>
              <a:buNone/>
              <a:defRPr sz="1600" b="0" i="0" u="none" strike="noStrike" cap="none">
                <a:solidFill>
                  <a:srgbClr val="CAC8C6"/>
                </a:solidFill>
                <a:latin typeface="Rockwell"/>
                <a:ea typeface="Rockwell"/>
                <a:cs typeface="Rockwell"/>
                <a:sym typeface="Rockwell"/>
              </a:defRPr>
            </a:lvl4pPr>
            <a:lvl5pPr marL="0" marR="0" lvl="4" indent="0" algn="r" rtl="0">
              <a:spcBef>
                <a:spcPts val="0"/>
              </a:spcBef>
              <a:buNone/>
              <a:defRPr sz="1600" b="0" i="0" u="none" strike="noStrike" cap="none">
                <a:solidFill>
                  <a:srgbClr val="CAC8C6"/>
                </a:solidFill>
                <a:latin typeface="Rockwell"/>
                <a:ea typeface="Rockwell"/>
                <a:cs typeface="Rockwell"/>
                <a:sym typeface="Rockwell"/>
              </a:defRPr>
            </a:lvl5pPr>
            <a:lvl6pPr marL="0" marR="0" lvl="5" indent="0" algn="r" rtl="0">
              <a:spcBef>
                <a:spcPts val="0"/>
              </a:spcBef>
              <a:buNone/>
              <a:defRPr sz="1600" b="0" i="0" u="none" strike="noStrike" cap="none">
                <a:solidFill>
                  <a:srgbClr val="CAC8C6"/>
                </a:solidFill>
                <a:latin typeface="Rockwell"/>
                <a:ea typeface="Rockwell"/>
                <a:cs typeface="Rockwell"/>
                <a:sym typeface="Rockwell"/>
              </a:defRPr>
            </a:lvl6pPr>
            <a:lvl7pPr marL="0" marR="0" lvl="6" indent="0" algn="r" rtl="0">
              <a:spcBef>
                <a:spcPts val="0"/>
              </a:spcBef>
              <a:buNone/>
              <a:defRPr sz="1600" b="0" i="0" u="none" strike="noStrike" cap="none">
                <a:solidFill>
                  <a:srgbClr val="CAC8C6"/>
                </a:solidFill>
                <a:latin typeface="Rockwell"/>
                <a:ea typeface="Rockwell"/>
                <a:cs typeface="Rockwell"/>
                <a:sym typeface="Rockwell"/>
              </a:defRPr>
            </a:lvl7pPr>
            <a:lvl8pPr marL="0" marR="0" lvl="7" indent="0" algn="r" rtl="0">
              <a:spcBef>
                <a:spcPts val="0"/>
              </a:spcBef>
              <a:buNone/>
              <a:defRPr sz="1600" b="0" i="0" u="none" strike="noStrike" cap="none">
                <a:solidFill>
                  <a:srgbClr val="CAC8C6"/>
                </a:solidFill>
                <a:latin typeface="Rockwell"/>
                <a:ea typeface="Rockwell"/>
                <a:cs typeface="Rockwell"/>
                <a:sym typeface="Rockwell"/>
              </a:defRPr>
            </a:lvl8pPr>
            <a:lvl9pPr marL="0" marR="0" lvl="8" indent="0" algn="r" rtl="0">
              <a:spcBef>
                <a:spcPts val="0"/>
              </a:spcBef>
              <a:buNone/>
              <a:defRPr sz="1600" b="0" i="0" u="none" strike="noStrike" cap="none">
                <a:solidFill>
                  <a:srgbClr val="CAC8C6"/>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9"/>
          <p:cNvSpPr txBox="1">
            <a:spLocks noGrp="1"/>
          </p:cNvSpPr>
          <p:nvPr>
            <p:ph type="ftr" idx="11"/>
          </p:nvPr>
        </p:nvSpPr>
        <p:spPr>
          <a:xfrm>
            <a:off x="1600200" y="6513670"/>
            <a:ext cx="3907464" cy="2743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3040443" y="4724400"/>
            <a:ext cx="5486400" cy="664536"/>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CDC8C3"/>
              </a:buClr>
              <a:buSzPts val="2000"/>
              <a:buFont typeface="Rockwell"/>
              <a:buNone/>
              <a:defRPr sz="2000" b="1" i="0" u="none" strike="noStrike" cap="none">
                <a:solidFill>
                  <a:srgbClr val="CDC8C3"/>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10"/>
          <p:cNvSpPr txBox="1">
            <a:spLocks noGrp="1"/>
          </p:cNvSpPr>
          <p:nvPr>
            <p:ph type="body" idx="1"/>
          </p:nvPr>
        </p:nvSpPr>
        <p:spPr>
          <a:xfrm>
            <a:off x="3040443" y="5388936"/>
            <a:ext cx="5486400" cy="912255"/>
          </a:xfrm>
          <a:prstGeom prst="rect">
            <a:avLst/>
          </a:prstGeom>
          <a:noFill/>
          <a:ln>
            <a:noFill/>
          </a:ln>
        </p:spPr>
        <p:txBody>
          <a:bodyPr spcFirstLastPara="1" wrap="square" lIns="91425" tIns="45700" rIns="91425" bIns="45700" anchor="t" anchorCtr="0"/>
          <a:lstStyle>
            <a:lvl1pPr marL="457200" marR="0" lvl="0" indent="-228600" algn="r" rtl="0">
              <a:spcBef>
                <a:spcPts val="0"/>
              </a:spcBef>
              <a:spcAft>
                <a:spcPts val="0"/>
              </a:spcAft>
              <a:buClr>
                <a:schemeClr val="accent1"/>
              </a:buClr>
              <a:buSzPts val="980"/>
              <a:buFont typeface="Noto Sans Symbols"/>
              <a:buNone/>
              <a:defRPr sz="1400" b="0" i="0" u="none" strike="noStrike" cap="none">
                <a:solidFill>
                  <a:schemeClr val="lt1"/>
                </a:solidFill>
                <a:latin typeface="Rockwell"/>
                <a:ea typeface="Rockwell"/>
                <a:cs typeface="Rockwell"/>
                <a:sym typeface="Rockwell"/>
              </a:defRPr>
            </a:lvl1pPr>
            <a:lvl2pPr marL="914400" marR="0" lvl="1" indent="-297180" algn="l" rtl="0">
              <a:spcBef>
                <a:spcPts val="400"/>
              </a:spcBef>
              <a:spcAft>
                <a:spcPts val="0"/>
              </a:spcAft>
              <a:buClr>
                <a:schemeClr val="accent2"/>
              </a:buClr>
              <a:buSzPts val="1080"/>
              <a:buFont typeface="Rockwell"/>
              <a:buChar char="•"/>
              <a:defRPr sz="1200" b="0" i="0" u="none" strike="noStrike" cap="none">
                <a:solidFill>
                  <a:schemeClr val="lt1"/>
                </a:solidFill>
                <a:latin typeface="Rockwell"/>
                <a:ea typeface="Rockwell"/>
                <a:cs typeface="Rockwell"/>
                <a:sym typeface="Rockwell"/>
              </a:defRPr>
            </a:lvl2pPr>
            <a:lvl3pPr marL="1371600" marR="0" lvl="2" indent="-292100" algn="l" rtl="0">
              <a:spcBef>
                <a:spcPts val="400"/>
              </a:spcBef>
              <a:spcAft>
                <a:spcPts val="0"/>
              </a:spcAft>
              <a:buClr>
                <a:schemeClr val="accent3"/>
              </a:buClr>
              <a:buSzPts val="1000"/>
              <a:buFont typeface="Noto Sans Symbols"/>
              <a:buChar char="⚫"/>
              <a:defRPr sz="1000" b="0" i="0" u="none" strike="noStrike" cap="none">
                <a:solidFill>
                  <a:schemeClr val="lt1"/>
                </a:solidFill>
                <a:latin typeface="Rockwell"/>
                <a:ea typeface="Rockwell"/>
                <a:cs typeface="Rockwell"/>
                <a:sym typeface="Rockwell"/>
              </a:defRPr>
            </a:lvl3pPr>
            <a:lvl4pPr marL="1828800" marR="0" lvl="3" indent="-285750" algn="l" rtl="0">
              <a:spcBef>
                <a:spcPts val="400"/>
              </a:spcBef>
              <a:spcAft>
                <a:spcPts val="0"/>
              </a:spcAft>
              <a:buClr>
                <a:schemeClr val="accent3"/>
              </a:buClr>
              <a:buSzPts val="900"/>
              <a:buFont typeface="Noto Sans Symbols"/>
              <a:buChar char="⚫"/>
              <a:defRPr sz="900" b="0" i="0" u="none" strike="noStrike" cap="none">
                <a:solidFill>
                  <a:schemeClr val="lt1"/>
                </a:solidFill>
                <a:latin typeface="Rockwell"/>
                <a:ea typeface="Rockwell"/>
                <a:cs typeface="Rockwell"/>
                <a:sym typeface="Rockwell"/>
              </a:defRPr>
            </a:lvl4pPr>
            <a:lvl5pPr marL="2286000" marR="0" lvl="4" indent="-285750" algn="l" rtl="0">
              <a:spcBef>
                <a:spcPts val="400"/>
              </a:spcBef>
              <a:spcAft>
                <a:spcPts val="0"/>
              </a:spcAft>
              <a:buClr>
                <a:schemeClr val="accent3"/>
              </a:buClr>
              <a:buSzPts val="900"/>
              <a:buFont typeface="Noto Sans Symbols"/>
              <a:buChar char="⚫"/>
              <a:defRPr sz="900" b="0"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73" name="Google Shape;73;p10"/>
          <p:cNvSpPr>
            <a:spLocks noGrp="1"/>
          </p:cNvSpPr>
          <p:nvPr>
            <p:ph type="pic" idx="2"/>
          </p:nvPr>
        </p:nvSpPr>
        <p:spPr>
          <a:xfrm>
            <a:off x="304800" y="249864"/>
            <a:ext cx="8534400" cy="4343400"/>
          </a:xfrm>
          <a:prstGeom prst="round2DiagRect">
            <a:avLst>
              <a:gd name="adj1" fmla="val 11403"/>
              <a:gd name="adj2" fmla="val 0"/>
            </a:avLst>
          </a:prstGeom>
          <a:solidFill>
            <a:srgbClr val="707070">
              <a:alpha val="64705"/>
            </a:srgbClr>
          </a:solidFill>
          <a:ln w="11000" cap="rnd" cmpd="sng">
            <a:solidFill>
              <a:srgbClr val="888888">
                <a:alpha val="87843"/>
              </a:srgbClr>
            </a:solidFill>
            <a:prstDash val="solid"/>
            <a:round/>
            <a:headEnd type="none" w="sm" len="sm"/>
            <a:tailEnd type="none" w="sm" len="sm"/>
          </a:ln>
        </p:spPr>
        <p:txBody>
          <a:bodyPr spcFirstLastPara="1" wrap="square" lIns="91425" tIns="45700" rIns="91425" bIns="45700" anchor="t" anchorCtr="0"/>
          <a:lstStyle>
            <a:lvl1pPr marR="0" lvl="0" algn="l" rtl="0">
              <a:spcBef>
                <a:spcPts val="0"/>
              </a:spcBef>
              <a:spcAft>
                <a:spcPts val="0"/>
              </a:spcAft>
              <a:buClr>
                <a:schemeClr val="accent1"/>
              </a:buClr>
              <a:buSzPts val="2240"/>
              <a:buFont typeface="Noto Sans Symbols"/>
              <a:buNone/>
              <a:defRPr sz="3200" b="0" i="0" u="none" strike="noStrike" cap="none">
                <a:solidFill>
                  <a:schemeClr val="lt1"/>
                </a:solidFill>
                <a:latin typeface="Rockwell"/>
                <a:ea typeface="Rockwell"/>
                <a:cs typeface="Rockwell"/>
                <a:sym typeface="Rockwell"/>
              </a:defRPr>
            </a:lvl1pPr>
            <a:lvl2pPr marR="0" lvl="1" algn="l" rtl="0">
              <a:spcBef>
                <a:spcPts val="400"/>
              </a:spcBef>
              <a:spcAft>
                <a:spcPts val="0"/>
              </a:spcAft>
              <a:buClr>
                <a:schemeClr val="accent2"/>
              </a:buClr>
              <a:buSzPts val="2340"/>
              <a:buFont typeface="Rockwell"/>
              <a:buChar char="•"/>
              <a:defRPr sz="2600" b="0" i="0" u="none" strike="noStrike" cap="none">
                <a:solidFill>
                  <a:schemeClr val="lt1"/>
                </a:solidFill>
                <a:latin typeface="Rockwell"/>
                <a:ea typeface="Rockwell"/>
                <a:cs typeface="Rockwell"/>
                <a:sym typeface="Rockwell"/>
              </a:defRPr>
            </a:lvl2pPr>
            <a:lvl3pPr marR="0" lvl="2" algn="l" rtl="0">
              <a:spcBef>
                <a:spcPts val="400"/>
              </a:spcBef>
              <a:spcAft>
                <a:spcPts val="0"/>
              </a:spcAft>
              <a:buClr>
                <a:schemeClr val="accent3"/>
              </a:buClr>
              <a:buSzPts val="2300"/>
              <a:buFont typeface="Noto Sans Symbols"/>
              <a:buChar char="⚫"/>
              <a:defRPr sz="2300" b="0" i="0" u="none" strike="noStrike" cap="none">
                <a:solidFill>
                  <a:schemeClr val="lt1"/>
                </a:solidFill>
                <a:latin typeface="Rockwell"/>
                <a:ea typeface="Rockwell"/>
                <a:cs typeface="Rockwell"/>
                <a:sym typeface="Rockwell"/>
              </a:defRPr>
            </a:lvl3pPr>
            <a:lvl4pPr marR="0" lvl="3" algn="l" rtl="0">
              <a:spcBef>
                <a:spcPts val="400"/>
              </a:spcBef>
              <a:spcAft>
                <a:spcPts val="0"/>
              </a:spcAft>
              <a:buClr>
                <a:schemeClr val="accent3"/>
              </a:buClr>
              <a:buSzPts val="2000"/>
              <a:buFont typeface="Noto Sans Symbols"/>
              <a:buChar char="⚫"/>
              <a:defRPr sz="2000" b="0" i="0" u="none" strike="noStrike" cap="none">
                <a:solidFill>
                  <a:schemeClr val="lt1"/>
                </a:solidFill>
                <a:latin typeface="Rockwell"/>
                <a:ea typeface="Rockwell"/>
                <a:cs typeface="Rockwell"/>
                <a:sym typeface="Rockwell"/>
              </a:defRPr>
            </a:lvl4pPr>
            <a:lvl5pPr marR="0" lvl="4" algn="l" rtl="0">
              <a:spcBef>
                <a:spcPts val="400"/>
              </a:spcBef>
              <a:spcAft>
                <a:spcPts val="0"/>
              </a:spcAft>
              <a:buClr>
                <a:schemeClr val="accent3"/>
              </a:buClr>
              <a:buSzPts val="1900"/>
              <a:buFont typeface="Noto Sans Symbols"/>
              <a:buChar char="⚫"/>
              <a:defRPr sz="1900" b="0" i="0" u="none" strike="noStrike" cap="none">
                <a:solidFill>
                  <a:schemeClr val="lt1"/>
                </a:solidFill>
                <a:latin typeface="Rockwell"/>
                <a:ea typeface="Rockwell"/>
                <a:cs typeface="Rockwell"/>
                <a:sym typeface="Rockwell"/>
              </a:defRPr>
            </a:lvl5pPr>
            <a:lvl6pPr marR="0" lvl="5"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R="0" lvl="6"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R="0" lvl="7"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R="0" lvl="8"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74" name="Google Shape;74;p10"/>
          <p:cNvSpPr txBox="1">
            <a:spLocks noGrp="1"/>
          </p:cNvSpPr>
          <p:nvPr>
            <p:ph type="dt" idx="10"/>
          </p:nvPr>
        </p:nvSpPr>
        <p:spPr>
          <a:xfrm>
            <a:off x="5562600" y="6509004"/>
            <a:ext cx="3002280" cy="2743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75" name="Google Shape;75;p10"/>
          <p:cNvSpPr txBox="1">
            <a:spLocks noGrp="1"/>
          </p:cNvSpPr>
          <p:nvPr>
            <p:ph type="sldNum" idx="12"/>
          </p:nvPr>
        </p:nvSpPr>
        <p:spPr>
          <a:xfrm>
            <a:off x="8638952" y="6509004"/>
            <a:ext cx="464288"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CAC8C6"/>
                </a:solidFill>
                <a:latin typeface="Rockwell"/>
                <a:ea typeface="Rockwell"/>
                <a:cs typeface="Rockwell"/>
                <a:sym typeface="Rockwell"/>
              </a:defRPr>
            </a:lvl1pPr>
            <a:lvl2pPr marL="0" marR="0" lvl="1" indent="0" algn="r" rtl="0">
              <a:spcBef>
                <a:spcPts val="0"/>
              </a:spcBef>
              <a:buNone/>
              <a:defRPr sz="1600" b="0" i="0" u="none" strike="noStrike" cap="none">
                <a:solidFill>
                  <a:srgbClr val="CAC8C6"/>
                </a:solidFill>
                <a:latin typeface="Rockwell"/>
                <a:ea typeface="Rockwell"/>
                <a:cs typeface="Rockwell"/>
                <a:sym typeface="Rockwell"/>
              </a:defRPr>
            </a:lvl2pPr>
            <a:lvl3pPr marL="0" marR="0" lvl="2" indent="0" algn="r" rtl="0">
              <a:spcBef>
                <a:spcPts val="0"/>
              </a:spcBef>
              <a:buNone/>
              <a:defRPr sz="1600" b="0" i="0" u="none" strike="noStrike" cap="none">
                <a:solidFill>
                  <a:srgbClr val="CAC8C6"/>
                </a:solidFill>
                <a:latin typeface="Rockwell"/>
                <a:ea typeface="Rockwell"/>
                <a:cs typeface="Rockwell"/>
                <a:sym typeface="Rockwell"/>
              </a:defRPr>
            </a:lvl3pPr>
            <a:lvl4pPr marL="0" marR="0" lvl="3" indent="0" algn="r" rtl="0">
              <a:spcBef>
                <a:spcPts val="0"/>
              </a:spcBef>
              <a:buNone/>
              <a:defRPr sz="1600" b="0" i="0" u="none" strike="noStrike" cap="none">
                <a:solidFill>
                  <a:srgbClr val="CAC8C6"/>
                </a:solidFill>
                <a:latin typeface="Rockwell"/>
                <a:ea typeface="Rockwell"/>
                <a:cs typeface="Rockwell"/>
                <a:sym typeface="Rockwell"/>
              </a:defRPr>
            </a:lvl4pPr>
            <a:lvl5pPr marL="0" marR="0" lvl="4" indent="0" algn="r" rtl="0">
              <a:spcBef>
                <a:spcPts val="0"/>
              </a:spcBef>
              <a:buNone/>
              <a:defRPr sz="1600" b="0" i="0" u="none" strike="noStrike" cap="none">
                <a:solidFill>
                  <a:srgbClr val="CAC8C6"/>
                </a:solidFill>
                <a:latin typeface="Rockwell"/>
                <a:ea typeface="Rockwell"/>
                <a:cs typeface="Rockwell"/>
                <a:sym typeface="Rockwell"/>
              </a:defRPr>
            </a:lvl5pPr>
            <a:lvl6pPr marL="0" marR="0" lvl="5" indent="0" algn="r" rtl="0">
              <a:spcBef>
                <a:spcPts val="0"/>
              </a:spcBef>
              <a:buNone/>
              <a:defRPr sz="1600" b="0" i="0" u="none" strike="noStrike" cap="none">
                <a:solidFill>
                  <a:srgbClr val="CAC8C6"/>
                </a:solidFill>
                <a:latin typeface="Rockwell"/>
                <a:ea typeface="Rockwell"/>
                <a:cs typeface="Rockwell"/>
                <a:sym typeface="Rockwell"/>
              </a:defRPr>
            </a:lvl6pPr>
            <a:lvl7pPr marL="0" marR="0" lvl="6" indent="0" algn="r" rtl="0">
              <a:spcBef>
                <a:spcPts val="0"/>
              </a:spcBef>
              <a:buNone/>
              <a:defRPr sz="1600" b="0" i="0" u="none" strike="noStrike" cap="none">
                <a:solidFill>
                  <a:srgbClr val="CAC8C6"/>
                </a:solidFill>
                <a:latin typeface="Rockwell"/>
                <a:ea typeface="Rockwell"/>
                <a:cs typeface="Rockwell"/>
                <a:sym typeface="Rockwell"/>
              </a:defRPr>
            </a:lvl7pPr>
            <a:lvl8pPr marL="0" marR="0" lvl="7" indent="0" algn="r" rtl="0">
              <a:spcBef>
                <a:spcPts val="0"/>
              </a:spcBef>
              <a:buNone/>
              <a:defRPr sz="1600" b="0" i="0" u="none" strike="noStrike" cap="none">
                <a:solidFill>
                  <a:srgbClr val="CAC8C6"/>
                </a:solidFill>
                <a:latin typeface="Rockwell"/>
                <a:ea typeface="Rockwell"/>
                <a:cs typeface="Rockwell"/>
                <a:sym typeface="Rockwell"/>
              </a:defRPr>
            </a:lvl8pPr>
            <a:lvl9pPr marL="0" marR="0" lvl="8" indent="0" algn="r" rtl="0">
              <a:spcBef>
                <a:spcPts val="0"/>
              </a:spcBef>
              <a:buNone/>
              <a:defRPr sz="1600" b="0" i="0" u="none" strike="noStrike" cap="none">
                <a:solidFill>
                  <a:srgbClr val="CAC8C6"/>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0"/>
          <p:cNvSpPr txBox="1">
            <a:spLocks noGrp="1"/>
          </p:cNvSpPr>
          <p:nvPr>
            <p:ph type="ftr" idx="11"/>
          </p:nvPr>
        </p:nvSpPr>
        <p:spPr>
          <a:xfrm>
            <a:off x="1600200" y="6509004"/>
            <a:ext cx="3907464" cy="2743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50000" sy="50000" flip="none" algn="t"/>
        </a:blipFill>
        <a:effectLst/>
      </p:bgPr>
    </p:bg>
    <p:spTree>
      <p:nvGrpSpPr>
        <p:cNvPr id="1" name="Shape 5"/>
        <p:cNvGrpSpPr/>
        <p:nvPr/>
      </p:nvGrpSpPr>
      <p:grpSpPr>
        <a:xfrm>
          <a:off x="0" y="0"/>
          <a:ext cx="0" cy="0"/>
          <a:chOff x="0" y="0"/>
          <a:chExt cx="0" cy="0"/>
        </a:xfrm>
      </p:grpSpPr>
      <p:sp>
        <p:nvSpPr>
          <p:cNvPr id="6" name="Google Shape;6;p1"/>
          <p:cNvSpPr/>
          <p:nvPr/>
        </p:nvSpPr>
        <p:spPr>
          <a:xfrm>
            <a:off x="164592" y="147085"/>
            <a:ext cx="8810846" cy="6565392"/>
          </a:xfrm>
          <a:prstGeom prst="round2DiagRect">
            <a:avLst>
              <a:gd name="adj1" fmla="val 11807"/>
              <a:gd name="adj2" fmla="val 0"/>
            </a:avLst>
          </a:prstGeom>
          <a:solidFill>
            <a:srgbClr val="707070">
              <a:alpha val="64705"/>
            </a:srgbClr>
          </a:solidFill>
          <a:ln w="11000" cap="rnd" cmpd="sng">
            <a:solidFill>
              <a:srgbClr val="888888">
                <a:alpha val="8784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7" name="Google Shape;7;p1"/>
          <p:cNvSpPr txBox="1">
            <a:spLocks noGrp="1"/>
          </p:cNvSpPr>
          <p:nvPr>
            <p:ph type="ftr" idx="11"/>
          </p:nvPr>
        </p:nvSpPr>
        <p:spPr>
          <a:xfrm>
            <a:off x="1295400" y="6400800"/>
            <a:ext cx="4212264" cy="27432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8" name="Google Shape;8;p1"/>
          <p:cNvSpPr txBox="1">
            <a:spLocks noGrp="1"/>
          </p:cNvSpPr>
          <p:nvPr>
            <p:ph type="dt" idx="10"/>
          </p:nvPr>
        </p:nvSpPr>
        <p:spPr>
          <a:xfrm>
            <a:off x="5562600" y="6400800"/>
            <a:ext cx="3002280" cy="27432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300" b="0" i="0" u="none" strike="noStrike" cap="none">
                <a:solidFill>
                  <a:srgbClr val="ADADAD"/>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9" name="Google Shape;9;p1"/>
          <p:cNvSpPr txBox="1">
            <a:spLocks noGrp="1"/>
          </p:cNvSpPr>
          <p:nvPr>
            <p:ph type="sldNum" idx="12"/>
          </p:nvPr>
        </p:nvSpPr>
        <p:spPr>
          <a:xfrm>
            <a:off x="8638952" y="6514568"/>
            <a:ext cx="464288"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CAC8C6"/>
                </a:solidFill>
                <a:latin typeface="Rockwell"/>
                <a:ea typeface="Rockwell"/>
                <a:cs typeface="Rockwell"/>
                <a:sym typeface="Rockwell"/>
              </a:defRPr>
            </a:lvl1pPr>
            <a:lvl2pPr marL="0" marR="0" lvl="1" indent="0" algn="r" rtl="0">
              <a:spcBef>
                <a:spcPts val="0"/>
              </a:spcBef>
              <a:buNone/>
              <a:defRPr sz="1600" b="0" i="0" u="none" strike="noStrike" cap="none">
                <a:solidFill>
                  <a:srgbClr val="CAC8C6"/>
                </a:solidFill>
                <a:latin typeface="Rockwell"/>
                <a:ea typeface="Rockwell"/>
                <a:cs typeface="Rockwell"/>
                <a:sym typeface="Rockwell"/>
              </a:defRPr>
            </a:lvl2pPr>
            <a:lvl3pPr marL="0" marR="0" lvl="2" indent="0" algn="r" rtl="0">
              <a:spcBef>
                <a:spcPts val="0"/>
              </a:spcBef>
              <a:buNone/>
              <a:defRPr sz="1600" b="0" i="0" u="none" strike="noStrike" cap="none">
                <a:solidFill>
                  <a:srgbClr val="CAC8C6"/>
                </a:solidFill>
                <a:latin typeface="Rockwell"/>
                <a:ea typeface="Rockwell"/>
                <a:cs typeface="Rockwell"/>
                <a:sym typeface="Rockwell"/>
              </a:defRPr>
            </a:lvl3pPr>
            <a:lvl4pPr marL="0" marR="0" lvl="3" indent="0" algn="r" rtl="0">
              <a:spcBef>
                <a:spcPts val="0"/>
              </a:spcBef>
              <a:buNone/>
              <a:defRPr sz="1600" b="0" i="0" u="none" strike="noStrike" cap="none">
                <a:solidFill>
                  <a:srgbClr val="CAC8C6"/>
                </a:solidFill>
                <a:latin typeface="Rockwell"/>
                <a:ea typeface="Rockwell"/>
                <a:cs typeface="Rockwell"/>
                <a:sym typeface="Rockwell"/>
              </a:defRPr>
            </a:lvl4pPr>
            <a:lvl5pPr marL="0" marR="0" lvl="4" indent="0" algn="r" rtl="0">
              <a:spcBef>
                <a:spcPts val="0"/>
              </a:spcBef>
              <a:buNone/>
              <a:defRPr sz="1600" b="0" i="0" u="none" strike="noStrike" cap="none">
                <a:solidFill>
                  <a:srgbClr val="CAC8C6"/>
                </a:solidFill>
                <a:latin typeface="Rockwell"/>
                <a:ea typeface="Rockwell"/>
                <a:cs typeface="Rockwell"/>
                <a:sym typeface="Rockwell"/>
              </a:defRPr>
            </a:lvl5pPr>
            <a:lvl6pPr marL="0" marR="0" lvl="5" indent="0" algn="r" rtl="0">
              <a:spcBef>
                <a:spcPts val="0"/>
              </a:spcBef>
              <a:buNone/>
              <a:defRPr sz="1600" b="0" i="0" u="none" strike="noStrike" cap="none">
                <a:solidFill>
                  <a:srgbClr val="CAC8C6"/>
                </a:solidFill>
                <a:latin typeface="Rockwell"/>
                <a:ea typeface="Rockwell"/>
                <a:cs typeface="Rockwell"/>
                <a:sym typeface="Rockwell"/>
              </a:defRPr>
            </a:lvl6pPr>
            <a:lvl7pPr marL="0" marR="0" lvl="6" indent="0" algn="r" rtl="0">
              <a:spcBef>
                <a:spcPts val="0"/>
              </a:spcBef>
              <a:buNone/>
              <a:defRPr sz="1600" b="0" i="0" u="none" strike="noStrike" cap="none">
                <a:solidFill>
                  <a:srgbClr val="CAC8C6"/>
                </a:solidFill>
                <a:latin typeface="Rockwell"/>
                <a:ea typeface="Rockwell"/>
                <a:cs typeface="Rockwell"/>
                <a:sym typeface="Rockwell"/>
              </a:defRPr>
            </a:lvl7pPr>
            <a:lvl8pPr marL="0" marR="0" lvl="7" indent="0" algn="r" rtl="0">
              <a:spcBef>
                <a:spcPts val="0"/>
              </a:spcBef>
              <a:buNone/>
              <a:defRPr sz="1600" b="0" i="0" u="none" strike="noStrike" cap="none">
                <a:solidFill>
                  <a:srgbClr val="CAC8C6"/>
                </a:solidFill>
                <a:latin typeface="Rockwell"/>
                <a:ea typeface="Rockwell"/>
                <a:cs typeface="Rockwell"/>
                <a:sym typeface="Rockwell"/>
              </a:defRPr>
            </a:lvl8pPr>
            <a:lvl9pPr marL="0" marR="0" lvl="8" indent="0" algn="r" rtl="0">
              <a:spcBef>
                <a:spcPts val="0"/>
              </a:spcBef>
              <a:buNone/>
              <a:defRPr sz="1600" b="0" i="0" u="none" strike="noStrike" cap="none">
                <a:solidFill>
                  <a:srgbClr val="CAC8C6"/>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10" name="Google Shape;10;p1"/>
          <p:cNvSpPr txBox="1">
            <a:spLocks noGrp="1"/>
          </p:cNvSpPr>
          <p:nvPr>
            <p:ph type="title"/>
          </p:nvPr>
        </p:nvSpPr>
        <p:spPr>
          <a:xfrm>
            <a:off x="457200" y="253536"/>
            <a:ext cx="8229600" cy="1143000"/>
          </a:xfrm>
          <a:prstGeom prst="rect">
            <a:avLst/>
          </a:prstGeom>
          <a:noFill/>
          <a:ln>
            <a:noFill/>
          </a:ln>
        </p:spPr>
        <p:txBody>
          <a:bodyPr spcFirstLastPara="1" wrap="square" lIns="91425" tIns="45700" rIns="91425" bIns="45700" anchor="b" anchorCtr="0"/>
          <a:lstStyle>
            <a:lvl1pPr marR="0" lvl="0" algn="r" rtl="0">
              <a:spcBef>
                <a:spcPts val="0"/>
              </a:spcBef>
              <a:spcAft>
                <a:spcPts val="0"/>
              </a:spcAft>
              <a:buClr>
                <a:srgbClr val="CDC8C3"/>
              </a:buClr>
              <a:buSzPts val="4600"/>
              <a:buFont typeface="Rockwell"/>
              <a:buNone/>
              <a:defRPr sz="4600" b="0" i="0" u="none" strike="noStrike" cap="none">
                <a:solidFill>
                  <a:srgbClr val="CDC8C3"/>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46237"/>
            <a:ext cx="8229600" cy="4526280"/>
          </a:xfrm>
          <a:prstGeom prst="rect">
            <a:avLst/>
          </a:prstGeom>
          <a:noFill/>
          <a:ln>
            <a:noFill/>
          </a:ln>
        </p:spPr>
        <p:txBody>
          <a:bodyPr spcFirstLastPara="1" wrap="square" lIns="91425" tIns="45700" rIns="91425" bIns="45700" anchor="t" anchorCtr="0"/>
          <a:lstStyle>
            <a:lvl1pPr marL="457200" marR="0" lvl="0" indent="-370840" algn="l" rtl="0">
              <a:spcBef>
                <a:spcPts val="0"/>
              </a:spcBef>
              <a:spcAft>
                <a:spcPts val="0"/>
              </a:spcAft>
              <a:buClr>
                <a:schemeClr val="accent1"/>
              </a:buClr>
              <a:buSzPts val="2240"/>
              <a:buFont typeface="Noto Sans Symbols"/>
              <a:buChar char="⦿"/>
              <a:defRPr sz="3200" b="0" i="0" u="none" strike="noStrike" cap="none">
                <a:solidFill>
                  <a:schemeClr val="lt1"/>
                </a:solidFill>
                <a:latin typeface="Rockwell"/>
                <a:ea typeface="Rockwell"/>
                <a:cs typeface="Rockwell"/>
                <a:sym typeface="Rockwell"/>
              </a:defRPr>
            </a:lvl1pPr>
            <a:lvl2pPr marL="914400" marR="0" lvl="1" indent="-377190" algn="l" rtl="0">
              <a:spcBef>
                <a:spcPts val="400"/>
              </a:spcBef>
              <a:spcAft>
                <a:spcPts val="0"/>
              </a:spcAft>
              <a:buClr>
                <a:schemeClr val="accent2"/>
              </a:buClr>
              <a:buSzPts val="2340"/>
              <a:buFont typeface="Rockwell"/>
              <a:buChar char="•"/>
              <a:defRPr sz="2600" b="0" i="0" u="none" strike="noStrike" cap="none">
                <a:solidFill>
                  <a:schemeClr val="lt1"/>
                </a:solidFill>
                <a:latin typeface="Rockwell"/>
                <a:ea typeface="Rockwell"/>
                <a:cs typeface="Rockwell"/>
                <a:sym typeface="Rockwell"/>
              </a:defRPr>
            </a:lvl2pPr>
            <a:lvl3pPr marL="1371600" marR="0" lvl="2" indent="-374650" algn="l" rtl="0">
              <a:spcBef>
                <a:spcPts val="400"/>
              </a:spcBef>
              <a:spcAft>
                <a:spcPts val="0"/>
              </a:spcAft>
              <a:buClr>
                <a:schemeClr val="accent3"/>
              </a:buClr>
              <a:buSzPts val="2300"/>
              <a:buFont typeface="Noto Sans Symbols"/>
              <a:buChar char="⚫"/>
              <a:defRPr sz="2300" b="0" i="0" u="none" strike="noStrike" cap="none">
                <a:solidFill>
                  <a:schemeClr val="lt1"/>
                </a:solidFill>
                <a:latin typeface="Rockwell"/>
                <a:ea typeface="Rockwell"/>
                <a:cs typeface="Rockwell"/>
                <a:sym typeface="Rockwell"/>
              </a:defRPr>
            </a:lvl3pPr>
            <a:lvl4pPr marL="1828800" marR="0" lvl="3" indent="-355600" algn="l" rtl="0">
              <a:spcBef>
                <a:spcPts val="400"/>
              </a:spcBef>
              <a:spcAft>
                <a:spcPts val="0"/>
              </a:spcAft>
              <a:buClr>
                <a:schemeClr val="accent3"/>
              </a:buClr>
              <a:buSzPts val="2000"/>
              <a:buFont typeface="Noto Sans Symbols"/>
              <a:buChar char="⚫"/>
              <a:defRPr sz="2000" b="0" i="0" u="none" strike="noStrike" cap="none">
                <a:solidFill>
                  <a:schemeClr val="lt1"/>
                </a:solidFill>
                <a:latin typeface="Rockwell"/>
                <a:ea typeface="Rockwell"/>
                <a:cs typeface="Rockwell"/>
                <a:sym typeface="Rockwell"/>
              </a:defRPr>
            </a:lvl4pPr>
            <a:lvl5pPr marL="2286000" marR="0" lvl="4" indent="-349250" algn="l" rtl="0">
              <a:spcBef>
                <a:spcPts val="400"/>
              </a:spcBef>
              <a:spcAft>
                <a:spcPts val="0"/>
              </a:spcAft>
              <a:buClr>
                <a:schemeClr val="accent3"/>
              </a:buClr>
              <a:buSzPts val="1900"/>
              <a:buFont typeface="Noto Sans Symbols"/>
              <a:buChar char="⚫"/>
              <a:defRPr sz="1900" b="0" i="0" u="none" strike="noStrike" cap="none">
                <a:solidFill>
                  <a:schemeClr val="lt1"/>
                </a:solidFill>
                <a:latin typeface="Rockwell"/>
                <a:ea typeface="Rockwell"/>
                <a:cs typeface="Rockwell"/>
                <a:sym typeface="Rockwell"/>
              </a:defRPr>
            </a:lvl5pPr>
            <a:lvl6pPr marL="2743200" marR="0" lvl="5" indent="-342900" algn="l" rtl="0">
              <a:spcBef>
                <a:spcPts val="400"/>
              </a:spcBef>
              <a:spcAft>
                <a:spcPts val="0"/>
              </a:spcAft>
              <a:buClr>
                <a:schemeClr val="accent4"/>
              </a:buClr>
              <a:buSzPts val="1800"/>
              <a:buFont typeface="Noto Sans Symbols"/>
              <a:buChar char="⚫"/>
              <a:defRPr sz="1800" b="0" i="0" u="none" strike="noStrike" cap="none">
                <a:solidFill>
                  <a:schemeClr val="lt1"/>
                </a:solidFill>
                <a:latin typeface="Rockwell"/>
                <a:ea typeface="Rockwell"/>
                <a:cs typeface="Rockwell"/>
                <a:sym typeface="Rockwell"/>
              </a:defRPr>
            </a:lvl6pPr>
            <a:lvl7pPr marL="3200400" marR="0" lvl="6"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30200" algn="l" rtl="0">
              <a:spcBef>
                <a:spcPts val="400"/>
              </a:spcBef>
              <a:spcAft>
                <a:spcPts val="0"/>
              </a:spcAft>
              <a:buClr>
                <a:schemeClr val="accent4"/>
              </a:buClr>
              <a:buSzPts val="160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F_fC3kSuxVI"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9giPmCWnep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youtu.be/9giPmCWnepU"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457200" y="253536"/>
            <a:ext cx="8229600" cy="1143000"/>
          </a:xfrm>
          <a:prstGeom prst="rect">
            <a:avLst/>
          </a:prstGeom>
          <a:noFill/>
          <a:ln>
            <a:noFill/>
          </a:ln>
        </p:spPr>
        <p:txBody>
          <a:bodyPr spcFirstLastPara="1" wrap="square" lIns="91425" tIns="45700" rIns="91425" bIns="45700" anchor="b" anchorCtr="0">
            <a:noAutofit/>
          </a:bodyPr>
          <a:lstStyle/>
          <a:p>
            <a:pPr marL="54864" marR="0" lvl="0" indent="0" algn="ctr" rtl="0">
              <a:spcBef>
                <a:spcPts val="0"/>
              </a:spcBef>
              <a:spcAft>
                <a:spcPts val="0"/>
              </a:spcAft>
              <a:buClr>
                <a:srgbClr val="CDC8C3"/>
              </a:buClr>
              <a:buSzPts val="4600"/>
              <a:buFont typeface="Rockwell"/>
              <a:buNone/>
            </a:pPr>
            <a:r>
              <a:rPr lang="en-US" sz="4600" b="0" i="0" u="none" strike="noStrike" cap="none" dirty="0">
                <a:solidFill>
                  <a:srgbClr val="CDC8C3"/>
                </a:solidFill>
                <a:latin typeface="Rockwell"/>
                <a:ea typeface="Rockwell"/>
                <a:cs typeface="Rockwell"/>
                <a:sym typeface="Rockwell"/>
              </a:rPr>
              <a:t>Bell Ringer #6</a:t>
            </a:r>
            <a:br>
              <a:rPr lang="en-US" sz="4600" b="0" i="0" u="none" strike="noStrike" cap="none" dirty="0">
                <a:solidFill>
                  <a:srgbClr val="CDC8C3"/>
                </a:solidFill>
                <a:latin typeface="Rockwell"/>
                <a:ea typeface="Rockwell"/>
                <a:cs typeface="Rockwell"/>
                <a:sym typeface="Rockwell"/>
              </a:rPr>
            </a:br>
            <a:r>
              <a:rPr lang="en-US" sz="3200" b="0" i="0" u="none" strike="noStrike" cap="none" dirty="0">
                <a:solidFill>
                  <a:srgbClr val="CDC8C3"/>
                </a:solidFill>
                <a:latin typeface="Rockwell"/>
                <a:ea typeface="Rockwell"/>
                <a:cs typeface="Rockwell"/>
                <a:sym typeface="Rockwell"/>
              </a:rPr>
              <a:t>2/26/19</a:t>
            </a:r>
            <a:endParaRPr sz="3200" b="0" i="0" u="none" strike="noStrike" cap="none" dirty="0">
              <a:solidFill>
                <a:srgbClr val="CDC8C3"/>
              </a:solidFill>
              <a:latin typeface="Rockwell"/>
              <a:ea typeface="Rockwell"/>
              <a:cs typeface="Rockwell"/>
              <a:sym typeface="Rockwell"/>
            </a:endParaRPr>
          </a:p>
        </p:txBody>
      </p:sp>
      <p:sp>
        <p:nvSpPr>
          <p:cNvPr id="94" name="Google Shape;94;p13"/>
          <p:cNvSpPr txBox="1">
            <a:spLocks noGrp="1"/>
          </p:cNvSpPr>
          <p:nvPr>
            <p:ph type="body" idx="1"/>
          </p:nvPr>
        </p:nvSpPr>
        <p:spPr>
          <a:xfrm>
            <a:off x="457200" y="1645920"/>
            <a:ext cx="8102184" cy="4526280"/>
          </a:xfrm>
          <a:prstGeom prst="rect">
            <a:avLst/>
          </a:prstGeom>
          <a:noFill/>
          <a:ln>
            <a:noFill/>
          </a:ln>
        </p:spPr>
        <p:txBody>
          <a:bodyPr spcFirstLastPara="1" wrap="square" lIns="91425" tIns="45700" rIns="91425" bIns="45700" anchor="t" anchorCtr="0">
            <a:noAutofit/>
          </a:bodyPr>
          <a:lstStyle/>
          <a:p>
            <a:pPr marL="514350" marR="0" lvl="0" indent="-514350" algn="l" rtl="0">
              <a:lnSpc>
                <a:spcPct val="80000"/>
              </a:lnSpc>
              <a:spcBef>
                <a:spcPts val="0"/>
              </a:spcBef>
              <a:spcAft>
                <a:spcPts val="0"/>
              </a:spcAft>
              <a:buClr>
                <a:schemeClr val="accent1"/>
              </a:buClr>
              <a:buSzPts val="1519"/>
              <a:buFont typeface="Noto Sans Symbols"/>
              <a:buAutoNum type="arabicPeriod"/>
            </a:pPr>
            <a:r>
              <a:rPr lang="en-US" sz="2400" b="0" i="0" u="none" strike="noStrike" cap="none" dirty="0">
                <a:solidFill>
                  <a:schemeClr val="lt1"/>
                </a:solidFill>
                <a:latin typeface="Rockwell"/>
                <a:ea typeface="Rockwell"/>
                <a:cs typeface="Rockwell"/>
                <a:sym typeface="Rockwell"/>
              </a:rPr>
              <a:t>What </a:t>
            </a:r>
            <a:r>
              <a:rPr lang="en-US" sz="2400" dirty="0"/>
              <a:t>is the major way in which the Executive Branch can check the Legislative Branch?</a:t>
            </a:r>
          </a:p>
          <a:p>
            <a:pPr marL="514350" marR="0" lvl="0" indent="-514350" algn="l" rtl="0">
              <a:lnSpc>
                <a:spcPct val="80000"/>
              </a:lnSpc>
              <a:spcBef>
                <a:spcPts val="0"/>
              </a:spcBef>
              <a:spcAft>
                <a:spcPts val="0"/>
              </a:spcAft>
              <a:buClr>
                <a:schemeClr val="accent1"/>
              </a:buClr>
              <a:buSzPts val="1519"/>
              <a:buFont typeface="Noto Sans Symbols"/>
              <a:buAutoNum type="arabicPeriod"/>
            </a:pPr>
            <a:endParaRPr lang="en-US" sz="2400" dirty="0"/>
          </a:p>
          <a:p>
            <a:pPr marL="514350" marR="0" lvl="0" indent="-514350" algn="l" rtl="0">
              <a:lnSpc>
                <a:spcPct val="80000"/>
              </a:lnSpc>
              <a:spcBef>
                <a:spcPts val="0"/>
              </a:spcBef>
              <a:spcAft>
                <a:spcPts val="0"/>
              </a:spcAft>
              <a:buClr>
                <a:schemeClr val="accent1"/>
              </a:buClr>
              <a:buSzPts val="1519"/>
              <a:buFont typeface="Noto Sans Symbols"/>
              <a:buAutoNum type="arabicPeriod"/>
            </a:pPr>
            <a:r>
              <a:rPr lang="en-US" sz="2400" dirty="0"/>
              <a:t>Which situation best illustrates the President’s role as Head of State?</a:t>
            </a:r>
          </a:p>
          <a:p>
            <a:pPr marL="971550" lvl="1" indent="-514350">
              <a:lnSpc>
                <a:spcPct val="80000"/>
              </a:lnSpc>
              <a:spcBef>
                <a:spcPts val="0"/>
              </a:spcBef>
              <a:buClr>
                <a:schemeClr val="accent1"/>
              </a:buClr>
              <a:buSzPts val="1519"/>
              <a:buFont typeface="+mj-lt"/>
              <a:buAutoNum type="alphaLcPeriod"/>
            </a:pPr>
            <a:r>
              <a:rPr lang="en-US" sz="2000" dirty="0"/>
              <a:t>Signing a bill into law</a:t>
            </a:r>
          </a:p>
          <a:p>
            <a:pPr marL="971550" lvl="1" indent="-514350">
              <a:lnSpc>
                <a:spcPct val="80000"/>
              </a:lnSpc>
              <a:spcBef>
                <a:spcPts val="0"/>
              </a:spcBef>
              <a:buClr>
                <a:schemeClr val="accent1"/>
              </a:buClr>
              <a:buSzPts val="1519"/>
              <a:buFont typeface="+mj-lt"/>
              <a:buAutoNum type="alphaLcPeriod"/>
            </a:pPr>
            <a:r>
              <a:rPr lang="en-US" sz="2000" dirty="0"/>
              <a:t>Awarding a medal of honor to a soldier</a:t>
            </a:r>
          </a:p>
          <a:p>
            <a:pPr marL="971550" lvl="1" indent="-514350">
              <a:lnSpc>
                <a:spcPct val="80000"/>
              </a:lnSpc>
              <a:spcBef>
                <a:spcPts val="0"/>
              </a:spcBef>
              <a:buClr>
                <a:schemeClr val="accent1"/>
              </a:buClr>
              <a:buSzPts val="1519"/>
              <a:buFont typeface="+mj-lt"/>
              <a:buAutoNum type="alphaLcPeriod"/>
            </a:pPr>
            <a:r>
              <a:rPr lang="en-US" sz="2000" dirty="0"/>
              <a:t>Sending troops into battle </a:t>
            </a:r>
          </a:p>
          <a:p>
            <a:pPr marL="514350" marR="0" lvl="0" indent="-514350" algn="l" rtl="0">
              <a:lnSpc>
                <a:spcPct val="80000"/>
              </a:lnSpc>
              <a:spcBef>
                <a:spcPts val="0"/>
              </a:spcBef>
              <a:spcAft>
                <a:spcPts val="0"/>
              </a:spcAft>
              <a:buClr>
                <a:schemeClr val="accent1"/>
              </a:buClr>
              <a:buSzPts val="1519"/>
              <a:buFont typeface="Noto Sans Symbols"/>
              <a:buAutoNum type="arabicPeriod"/>
            </a:pPr>
            <a:endParaRPr lang="en-US" sz="2400" dirty="0"/>
          </a:p>
          <a:p>
            <a:pPr marL="514350" marR="0" lvl="0" indent="-514350" algn="l" rtl="0">
              <a:lnSpc>
                <a:spcPct val="80000"/>
              </a:lnSpc>
              <a:spcBef>
                <a:spcPts val="0"/>
              </a:spcBef>
              <a:spcAft>
                <a:spcPts val="0"/>
              </a:spcAft>
              <a:buClr>
                <a:schemeClr val="accent1"/>
              </a:buClr>
              <a:buSzPts val="1519"/>
              <a:buFont typeface="Noto Sans Symbols"/>
              <a:buAutoNum type="arabicPeriod"/>
            </a:pPr>
            <a:r>
              <a:rPr lang="en-US" sz="2400" dirty="0"/>
              <a:t>Which presidential role would come into play if the president were to meet and make a treaty with the leader of  Russia?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2175-2AB8-0B48-8047-80431615AC62}"/>
              </a:ext>
            </a:extLst>
          </p:cNvPr>
          <p:cNvSpPr>
            <a:spLocks noGrp="1"/>
          </p:cNvSpPr>
          <p:nvPr>
            <p:ph type="title"/>
          </p:nvPr>
        </p:nvSpPr>
        <p:spPr/>
        <p:txBody>
          <a:bodyPr/>
          <a:lstStyle/>
          <a:p>
            <a:r>
              <a:rPr lang="en-US" dirty="0"/>
              <a:t>Court of Appeals Decisions</a:t>
            </a:r>
          </a:p>
        </p:txBody>
      </p:sp>
      <p:sp>
        <p:nvSpPr>
          <p:cNvPr id="3" name="Text Placeholder 2">
            <a:extLst>
              <a:ext uri="{FF2B5EF4-FFF2-40B4-BE49-F238E27FC236}">
                <a16:creationId xmlns:a16="http://schemas.microsoft.com/office/drawing/2014/main" id="{B486A730-2C09-FF4E-87D1-EE093D2CD00E}"/>
              </a:ext>
            </a:extLst>
          </p:cNvPr>
          <p:cNvSpPr>
            <a:spLocks noGrp="1"/>
          </p:cNvSpPr>
          <p:nvPr>
            <p:ph type="body" idx="1"/>
          </p:nvPr>
        </p:nvSpPr>
        <p:spPr/>
        <p:txBody>
          <a:bodyPr/>
          <a:lstStyle/>
          <a:p>
            <a:r>
              <a:rPr lang="en-US" dirty="0"/>
              <a:t>Do not hold trials</a:t>
            </a:r>
          </a:p>
          <a:p>
            <a:r>
              <a:rPr lang="en-US" dirty="0"/>
              <a:t>Instead, decide an appeal in 1 of 3 ways:</a:t>
            </a:r>
          </a:p>
          <a:p>
            <a:pPr marL="1051560" lvl="1" indent="-514350">
              <a:buFont typeface="+mj-lt"/>
              <a:buAutoNum type="arabicPeriod"/>
            </a:pPr>
            <a:r>
              <a:rPr lang="en-US" dirty="0"/>
              <a:t>Upholding the original decision </a:t>
            </a:r>
          </a:p>
          <a:p>
            <a:pPr marL="1051560" lvl="1" indent="-514350">
              <a:buFont typeface="+mj-lt"/>
              <a:buAutoNum type="arabicPeriod"/>
            </a:pPr>
            <a:r>
              <a:rPr lang="en-US" dirty="0"/>
              <a:t>Reversing that decision</a:t>
            </a:r>
          </a:p>
          <a:p>
            <a:pPr marL="1051560" lvl="1" indent="-514350">
              <a:buFont typeface="+mj-lt"/>
              <a:buAutoNum type="arabicPeriod"/>
            </a:pPr>
            <a:r>
              <a:rPr lang="en-US" b="1" u="sng" dirty="0">
                <a:solidFill>
                  <a:schemeClr val="bg1"/>
                </a:solidFill>
              </a:rPr>
              <a:t>Remanding</a:t>
            </a:r>
            <a:r>
              <a:rPr lang="en-US" dirty="0"/>
              <a:t> the case: sending case back to lower court to be tried again.</a:t>
            </a:r>
          </a:p>
          <a:p>
            <a:pPr marL="537210" lvl="1" indent="0">
              <a:buNone/>
            </a:pPr>
            <a:endParaRPr lang="en-US" dirty="0"/>
          </a:p>
          <a:p>
            <a:pPr marL="457200" lvl="1" indent="-370840">
              <a:spcBef>
                <a:spcPts val="0"/>
              </a:spcBef>
              <a:buClr>
                <a:schemeClr val="accent1"/>
              </a:buClr>
              <a:buSzPts val="2240"/>
              <a:buFont typeface="Noto Sans Symbols"/>
              <a:buChar char="⦿"/>
            </a:pPr>
            <a:r>
              <a:rPr lang="en-US" sz="3200" dirty="0"/>
              <a:t>Panel of 3 Judges</a:t>
            </a:r>
          </a:p>
          <a:p>
            <a:pPr marL="1051560" lvl="1" indent="-514350">
              <a:buFont typeface="+mj-lt"/>
              <a:buAutoNum type="arabicPeriod"/>
            </a:pPr>
            <a:endParaRPr lang="en-US" dirty="0"/>
          </a:p>
        </p:txBody>
      </p:sp>
    </p:spTree>
    <p:extLst>
      <p:ext uri="{BB962C8B-B14F-4D97-AF65-F5344CB8AC3E}">
        <p14:creationId xmlns:p14="http://schemas.microsoft.com/office/powerpoint/2010/main" val="3806228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457200" y="253536"/>
            <a:ext cx="8229600" cy="1143000"/>
          </a:xfrm>
          <a:prstGeom prst="rect">
            <a:avLst/>
          </a:prstGeom>
          <a:noFill/>
          <a:ln>
            <a:noFill/>
          </a:ln>
        </p:spPr>
        <p:txBody>
          <a:bodyPr spcFirstLastPara="1" wrap="square" lIns="91425" tIns="45700" rIns="91425" bIns="45700" anchor="b" anchorCtr="0">
            <a:noAutofit/>
          </a:bodyPr>
          <a:lstStyle/>
          <a:p>
            <a:pPr marL="54864" marR="0" lvl="0" indent="0" algn="ctr" rtl="0">
              <a:spcBef>
                <a:spcPts val="0"/>
              </a:spcBef>
              <a:spcAft>
                <a:spcPts val="0"/>
              </a:spcAft>
              <a:buClr>
                <a:srgbClr val="CDC8C3"/>
              </a:buClr>
              <a:buSzPts val="4600"/>
              <a:buFont typeface="Rockwell"/>
              <a:buNone/>
            </a:pPr>
            <a:r>
              <a:rPr lang="en-US" sz="4600" b="0" i="0" u="none" strike="noStrike" cap="none">
                <a:solidFill>
                  <a:srgbClr val="CDC8C3"/>
                </a:solidFill>
                <a:latin typeface="Rockwell"/>
                <a:ea typeface="Rockwell"/>
                <a:cs typeface="Rockwell"/>
                <a:sym typeface="Rockwell"/>
              </a:rPr>
              <a:t>The Supreme Court</a:t>
            </a:r>
            <a:endParaRPr sz="4600" b="0" i="0" u="none" strike="noStrike" cap="none">
              <a:solidFill>
                <a:srgbClr val="CDC8C3"/>
              </a:solidFill>
              <a:latin typeface="Rockwell"/>
              <a:ea typeface="Rockwell"/>
              <a:cs typeface="Rockwell"/>
              <a:sym typeface="Rockwell"/>
            </a:endParaRPr>
          </a:p>
        </p:txBody>
      </p:sp>
      <p:sp>
        <p:nvSpPr>
          <p:cNvPr id="153" name="Google Shape;153;p21"/>
          <p:cNvSpPr txBox="1">
            <a:spLocks noGrp="1"/>
          </p:cNvSpPr>
          <p:nvPr>
            <p:ph type="body" idx="1"/>
          </p:nvPr>
        </p:nvSpPr>
        <p:spPr>
          <a:xfrm>
            <a:off x="457200" y="1447800"/>
            <a:ext cx="8229600" cy="4525963"/>
          </a:xfrm>
          <a:prstGeom prst="rect">
            <a:avLst/>
          </a:prstGeom>
          <a:noFill/>
          <a:ln>
            <a:noFill/>
          </a:ln>
        </p:spPr>
        <p:txBody>
          <a:bodyPr spcFirstLastPara="1" wrap="square" lIns="91425" tIns="45700" rIns="91425" bIns="45700" anchor="t" anchorCtr="0">
            <a:noAutofit/>
          </a:bodyPr>
          <a:lstStyle/>
          <a:p>
            <a:pPr marL="292100" marR="0" lvl="0" indent="-292100" algn="l" rtl="0">
              <a:spcBef>
                <a:spcPts val="0"/>
              </a:spcBef>
              <a:spcAft>
                <a:spcPts val="0"/>
              </a:spcAft>
              <a:buClr>
                <a:schemeClr val="accent1"/>
              </a:buClr>
              <a:buSzPts val="2240"/>
              <a:buFont typeface="Noto Sans Symbols"/>
              <a:buChar char="⦿"/>
            </a:pPr>
            <a:r>
              <a:rPr lang="en-US" sz="3200" b="0" i="0" u="none" strike="noStrike" cap="none">
                <a:solidFill>
                  <a:srgbClr val="FAEB8B"/>
                </a:solidFill>
                <a:latin typeface="Rockwell"/>
                <a:ea typeface="Rockwell"/>
                <a:cs typeface="Rockwell"/>
                <a:sym typeface="Rockwell"/>
              </a:rPr>
              <a:t>Highest judicial body in the US</a:t>
            </a:r>
            <a:endParaRPr/>
          </a:p>
          <a:p>
            <a:pPr marL="292100" marR="0" lvl="0" indent="-292100" algn="l" rtl="0">
              <a:spcBef>
                <a:spcPts val="0"/>
              </a:spcBef>
              <a:spcAft>
                <a:spcPts val="0"/>
              </a:spcAft>
              <a:buClr>
                <a:schemeClr val="accent1"/>
              </a:buClr>
              <a:buSzPts val="2240"/>
              <a:buFont typeface="Noto Sans Symbols"/>
              <a:buChar char="⦿"/>
            </a:pPr>
            <a:r>
              <a:rPr lang="en-US" sz="3200" b="0" i="0" u="none" strike="noStrike" cap="none">
                <a:solidFill>
                  <a:srgbClr val="FAEB8B"/>
                </a:solidFill>
                <a:latin typeface="Rockwell"/>
                <a:ea typeface="Rockwell"/>
                <a:cs typeface="Rockwell"/>
                <a:sym typeface="Rockwell"/>
              </a:rPr>
              <a:t>Leads the federal Judiciary</a:t>
            </a:r>
            <a:endParaRPr sz="3200" b="0" i="0" u="none" strike="noStrike" cap="none">
              <a:solidFill>
                <a:srgbClr val="FAEB8B"/>
              </a:solidFill>
              <a:latin typeface="Rockwell"/>
              <a:ea typeface="Rockwell"/>
              <a:cs typeface="Rockwell"/>
              <a:sym typeface="Rockwell"/>
            </a:endParaRPr>
          </a:p>
        </p:txBody>
      </p:sp>
      <p:sp>
        <p:nvSpPr>
          <p:cNvPr id="154" name="Google Shape;154;p21"/>
          <p:cNvSpPr/>
          <p:nvPr/>
        </p:nvSpPr>
        <p:spPr>
          <a:xfrm>
            <a:off x="304800" y="2438400"/>
            <a:ext cx="8839200" cy="4191000"/>
          </a:xfrm>
          <a:prstGeom prst="triangle">
            <a:avLst>
              <a:gd name="adj" fmla="val 50000"/>
            </a:avLst>
          </a:prstGeom>
          <a:solidFill>
            <a:schemeClr val="accent1"/>
          </a:solidFill>
          <a:ln w="38100" cap="flat" cmpd="sng">
            <a:solidFill>
              <a:srgbClr val="5074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155" name="Google Shape;155;p21"/>
          <p:cNvSpPr txBox="1"/>
          <p:nvPr/>
        </p:nvSpPr>
        <p:spPr>
          <a:xfrm>
            <a:off x="2667000" y="3429000"/>
            <a:ext cx="4038600" cy="27622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dirty="0">
                <a:solidFill>
                  <a:schemeClr val="lt1"/>
                </a:solidFill>
                <a:latin typeface="Times New Roman"/>
                <a:ea typeface="Times New Roman"/>
                <a:cs typeface="Times New Roman"/>
                <a:sym typeface="Times New Roman"/>
              </a:rPr>
              <a:t>Supreme Court</a:t>
            </a:r>
            <a:endParaRPr dirty="0"/>
          </a:p>
          <a:p>
            <a:pPr marL="0" marR="0" lvl="0" indent="0" algn="ctr" rtl="0">
              <a:spcBef>
                <a:spcPts val="300"/>
              </a:spcBef>
              <a:spcAft>
                <a:spcPts val="0"/>
              </a:spcAft>
              <a:buNone/>
            </a:pPr>
            <a:r>
              <a:rPr lang="en-US" sz="1800" b="0" i="0" u="none" strike="noStrike" cap="none" dirty="0">
                <a:solidFill>
                  <a:schemeClr val="lt1"/>
                </a:solidFill>
                <a:latin typeface="Calibri"/>
                <a:ea typeface="Calibri"/>
                <a:cs typeface="Calibri"/>
                <a:sym typeface="Calibri"/>
              </a:rPr>
              <a:t>How many: 1 court, 9 justices</a:t>
            </a:r>
            <a:endParaRPr sz="1800" b="0" i="0" u="none" strike="noStrike" cap="none" dirty="0">
              <a:solidFill>
                <a:schemeClr val="lt1"/>
              </a:solidFill>
              <a:latin typeface="Times New Roman"/>
              <a:ea typeface="Times New Roman"/>
              <a:cs typeface="Times New Roman"/>
              <a:sym typeface="Times New Roman"/>
            </a:endParaRPr>
          </a:p>
          <a:p>
            <a:pPr marL="0" marR="0" lvl="0" indent="0" algn="ctr" rtl="0">
              <a:spcBef>
                <a:spcPts val="1000"/>
              </a:spcBef>
              <a:spcAft>
                <a:spcPts val="0"/>
              </a:spcAft>
              <a:buNone/>
            </a:pPr>
            <a:r>
              <a:rPr lang="en-US" sz="1800" b="0" i="0" u="none" strike="noStrike" cap="none" dirty="0">
                <a:solidFill>
                  <a:schemeClr val="lt1"/>
                </a:solidFill>
                <a:latin typeface="Calibri"/>
                <a:ea typeface="Calibri"/>
                <a:cs typeface="Calibri"/>
                <a:sym typeface="Calibri"/>
              </a:rPr>
              <a:t>Judges per courtroom: 9</a:t>
            </a:r>
            <a:endParaRPr sz="1800" b="0" i="0" u="none" strike="noStrike" cap="none" dirty="0">
              <a:solidFill>
                <a:schemeClr val="lt1"/>
              </a:solidFill>
              <a:latin typeface="Times New Roman"/>
              <a:ea typeface="Times New Roman"/>
              <a:cs typeface="Times New Roman"/>
              <a:sym typeface="Times New Roman"/>
            </a:endParaRPr>
          </a:p>
          <a:p>
            <a:pPr marL="0" marR="0" lvl="0" indent="0" algn="ctr" rtl="0">
              <a:spcBef>
                <a:spcPts val="1000"/>
              </a:spcBef>
              <a:spcAft>
                <a:spcPts val="0"/>
              </a:spcAft>
              <a:buNone/>
            </a:pPr>
            <a:r>
              <a:rPr lang="en-US" sz="1800" b="0" i="0" u="none" strike="noStrike" cap="none" dirty="0">
                <a:solidFill>
                  <a:srgbClr val="FAEB8B"/>
                </a:solidFill>
                <a:latin typeface="Calibri"/>
                <a:ea typeface="Calibri"/>
                <a:cs typeface="Calibri"/>
                <a:sym typeface="Calibri"/>
              </a:rPr>
              <a:t>Jurisdiction: entire US (Executive)</a:t>
            </a:r>
            <a:endParaRPr sz="1800" b="0" i="0" u="none" strike="noStrike" cap="none" dirty="0">
              <a:solidFill>
                <a:srgbClr val="FAEB8B"/>
              </a:solidFill>
              <a:latin typeface="Times New Roman"/>
              <a:ea typeface="Times New Roman"/>
              <a:cs typeface="Times New Roman"/>
              <a:sym typeface="Times New Roman"/>
            </a:endParaRPr>
          </a:p>
          <a:p>
            <a:pPr marL="0" marR="0" lvl="0" indent="0" algn="ctr" rtl="0">
              <a:spcBef>
                <a:spcPts val="1000"/>
              </a:spcBef>
              <a:spcAft>
                <a:spcPts val="0"/>
              </a:spcAft>
              <a:buNone/>
            </a:pPr>
            <a:r>
              <a:rPr lang="en-US" sz="1800" b="0" i="0" u="none" strike="noStrike" cap="none" dirty="0">
                <a:solidFill>
                  <a:schemeClr val="lt1"/>
                </a:solidFill>
                <a:latin typeface="Calibri"/>
                <a:ea typeface="Calibri"/>
                <a:cs typeface="Calibri"/>
                <a:sym typeface="Calibri"/>
              </a:rPr>
              <a:t>What kinds of cases: appeals from lower courts and diplomats from other countries. Cases involving constitution, acts of Congress, Treaties</a:t>
            </a:r>
            <a:endParaRPr sz="3200" b="0" i="0" u="none" strike="noStrike" cap="none"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fade">
                                      <p:cBhvr>
                                        <p:cTn id="7" dur="5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fade">
                                      <p:cBhvr>
                                        <p:cTn id="12" dur="5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500"/>
                                        <p:tgtEl>
                                          <p:spTgt spid="154"/>
                                        </p:tgtEl>
                                      </p:cBhvr>
                                    </p:animEffect>
                                  </p:childTnLst>
                                </p:cTn>
                              </p:par>
                              <p:par>
                                <p:cTn id="18" presetID="10" presetClass="entr" presetSubtype="0" fill="hold" nodeType="withEffect">
                                  <p:stCondLst>
                                    <p:cond delay="0"/>
                                  </p:stCondLst>
                                  <p:childTnLst>
                                    <p:set>
                                      <p:cBhvr>
                                        <p:cTn id="19" dur="1" fill="hold">
                                          <p:stCondLst>
                                            <p:cond delay="0"/>
                                          </p:stCondLst>
                                        </p:cTn>
                                        <p:tgtEl>
                                          <p:spTgt spid="155">
                                            <p:txEl>
                                              <p:pRg st="0" end="0"/>
                                            </p:txEl>
                                          </p:spTgt>
                                        </p:tgtEl>
                                        <p:attrNameLst>
                                          <p:attrName>style.visibility</p:attrName>
                                        </p:attrNameLst>
                                      </p:cBhvr>
                                      <p:to>
                                        <p:strVal val="visible"/>
                                      </p:to>
                                    </p:set>
                                    <p:animEffect transition="in" filter="fade">
                                      <p:cBhvr>
                                        <p:cTn id="20" dur="500"/>
                                        <p:tgtEl>
                                          <p:spTgt spid="155">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5">
                                            <p:txEl>
                                              <p:pRg st="1" end="1"/>
                                            </p:txEl>
                                          </p:spTgt>
                                        </p:tgtEl>
                                        <p:attrNameLst>
                                          <p:attrName>style.visibility</p:attrName>
                                        </p:attrNameLst>
                                      </p:cBhvr>
                                      <p:to>
                                        <p:strVal val="visible"/>
                                      </p:to>
                                    </p:set>
                                    <p:animEffect transition="in" filter="fade">
                                      <p:cBhvr>
                                        <p:cTn id="23" dur="500"/>
                                        <p:tgtEl>
                                          <p:spTgt spid="155">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5">
                                            <p:txEl>
                                              <p:pRg st="2" end="2"/>
                                            </p:txEl>
                                          </p:spTgt>
                                        </p:tgtEl>
                                        <p:attrNameLst>
                                          <p:attrName>style.visibility</p:attrName>
                                        </p:attrNameLst>
                                      </p:cBhvr>
                                      <p:to>
                                        <p:strVal val="visible"/>
                                      </p:to>
                                    </p:set>
                                    <p:animEffect transition="in" filter="fade">
                                      <p:cBhvr>
                                        <p:cTn id="26" dur="500"/>
                                        <p:tgtEl>
                                          <p:spTgt spid="155">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5">
                                            <p:txEl>
                                              <p:pRg st="3" end="3"/>
                                            </p:txEl>
                                          </p:spTgt>
                                        </p:tgtEl>
                                        <p:attrNameLst>
                                          <p:attrName>style.visibility</p:attrName>
                                        </p:attrNameLst>
                                      </p:cBhvr>
                                      <p:to>
                                        <p:strVal val="visible"/>
                                      </p:to>
                                    </p:set>
                                    <p:animEffect transition="in" filter="fade">
                                      <p:cBhvr>
                                        <p:cTn id="29" dur="500"/>
                                        <p:tgtEl>
                                          <p:spTgt spid="155">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55">
                                            <p:txEl>
                                              <p:pRg st="4" end="4"/>
                                            </p:txEl>
                                          </p:spTgt>
                                        </p:tgtEl>
                                        <p:attrNameLst>
                                          <p:attrName>style.visibility</p:attrName>
                                        </p:attrNameLst>
                                      </p:cBhvr>
                                      <p:to>
                                        <p:strVal val="visible"/>
                                      </p:to>
                                    </p:set>
                                    <p:animEffect transition="in" filter="fade">
                                      <p:cBhvr>
                                        <p:cTn id="32" dur="500"/>
                                        <p:tgtEl>
                                          <p:spTgt spid="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457200" y="253536"/>
            <a:ext cx="8229600" cy="1143000"/>
          </a:xfrm>
          <a:prstGeom prst="rect">
            <a:avLst/>
          </a:prstGeom>
          <a:noFill/>
          <a:ln>
            <a:noFill/>
          </a:ln>
        </p:spPr>
        <p:txBody>
          <a:bodyPr spcFirstLastPara="1" wrap="square" lIns="91425" tIns="45700" rIns="91425" bIns="45700" anchor="b" anchorCtr="0">
            <a:noAutofit/>
          </a:bodyPr>
          <a:lstStyle/>
          <a:p>
            <a:pPr marL="54864" marR="0" lvl="0" indent="0" algn="ctr" rtl="0">
              <a:spcBef>
                <a:spcPts val="0"/>
              </a:spcBef>
              <a:spcAft>
                <a:spcPts val="0"/>
              </a:spcAft>
              <a:buClr>
                <a:srgbClr val="CDC8C3"/>
              </a:buClr>
              <a:buSzPts val="4600"/>
              <a:buFont typeface="Rockwell"/>
              <a:buNone/>
            </a:pPr>
            <a:r>
              <a:rPr lang="en-US" sz="4600" b="0" i="0" u="none" strike="noStrike" cap="none">
                <a:solidFill>
                  <a:srgbClr val="CDC8C3"/>
                </a:solidFill>
                <a:latin typeface="Rockwell"/>
                <a:ea typeface="Rockwell"/>
                <a:cs typeface="Rockwell"/>
                <a:sym typeface="Rockwell"/>
              </a:rPr>
              <a:t>Jurisdiction</a:t>
            </a:r>
            <a:endParaRPr sz="4600" b="0" i="0" u="none" strike="noStrike" cap="none">
              <a:solidFill>
                <a:srgbClr val="CDC8C3"/>
              </a:solidFill>
              <a:latin typeface="Rockwell"/>
              <a:ea typeface="Rockwell"/>
              <a:cs typeface="Rockwell"/>
              <a:sym typeface="Rockwell"/>
            </a:endParaRPr>
          </a:p>
        </p:txBody>
      </p:sp>
      <p:sp>
        <p:nvSpPr>
          <p:cNvPr id="161" name="Google Shape;161;p22"/>
          <p:cNvSpPr txBox="1">
            <a:spLocks noGrp="1"/>
          </p:cNvSpPr>
          <p:nvPr>
            <p:ph type="body" idx="1"/>
          </p:nvPr>
        </p:nvSpPr>
        <p:spPr>
          <a:xfrm>
            <a:off x="457200" y="1646237"/>
            <a:ext cx="8229600" cy="4526280"/>
          </a:xfrm>
          <a:prstGeom prst="rect">
            <a:avLst/>
          </a:prstGeom>
          <a:noFill/>
          <a:ln>
            <a:noFill/>
          </a:ln>
        </p:spPr>
        <p:txBody>
          <a:bodyPr spcFirstLastPara="1" wrap="square" lIns="91425" tIns="45700" rIns="91425" bIns="45700" anchor="t" anchorCtr="0">
            <a:noAutofit/>
          </a:bodyPr>
          <a:lstStyle/>
          <a:p>
            <a:pPr marL="292100" marR="0" lvl="0" indent="-292100" algn="l" rtl="0">
              <a:spcBef>
                <a:spcPts val="0"/>
              </a:spcBef>
              <a:spcAft>
                <a:spcPts val="0"/>
              </a:spcAft>
              <a:buClr>
                <a:schemeClr val="accent1"/>
              </a:buClr>
              <a:buSzPts val="2240"/>
              <a:buFont typeface="Noto Sans Symbols"/>
              <a:buChar char="⦿"/>
            </a:pPr>
            <a:r>
              <a:rPr lang="en-US" sz="3200" b="0" i="0" u="none" strike="noStrike" cap="none" dirty="0">
                <a:solidFill>
                  <a:schemeClr val="lt1"/>
                </a:solidFill>
                <a:latin typeface="Rockwell"/>
                <a:ea typeface="Rockwell"/>
                <a:cs typeface="Rockwell"/>
                <a:sym typeface="Rockwell"/>
              </a:rPr>
              <a:t>Article three of the constitution gives federal courts jurisdiction or authority to hear and decided cases, however only certain cases get judged by the Federal Court.</a:t>
            </a:r>
            <a:endParaRPr dirty="0"/>
          </a:p>
          <a:p>
            <a:pPr marL="292100" marR="0" lvl="0" indent="-292100" algn="l" rtl="0">
              <a:spcBef>
                <a:spcPts val="0"/>
              </a:spcBef>
              <a:spcAft>
                <a:spcPts val="0"/>
              </a:spcAft>
              <a:buClr>
                <a:schemeClr val="accent1"/>
              </a:buClr>
              <a:buSzPts val="2240"/>
              <a:buFont typeface="Noto Sans Symbols"/>
              <a:buNone/>
            </a:pPr>
            <a:endParaRPr sz="3200" b="0" i="0" u="none" strike="noStrike" cap="none" dirty="0">
              <a:solidFill>
                <a:schemeClr val="lt1"/>
              </a:solidFill>
              <a:latin typeface="Rockwell"/>
              <a:ea typeface="Rockwell"/>
              <a:cs typeface="Rockwell"/>
              <a:sym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fade">
                                      <p:cBhvr>
                                        <p:cTn id="7" dur="500"/>
                                        <p:tgtEl>
                                          <p:spTgt spid="1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b" anchorCtr="0">
            <a:noAutofit/>
          </a:bodyPr>
          <a:lstStyle/>
          <a:p>
            <a:pPr marL="54864" marR="0" lvl="0" indent="0" algn="ctr" rtl="0">
              <a:spcBef>
                <a:spcPts val="0"/>
              </a:spcBef>
              <a:spcAft>
                <a:spcPts val="0"/>
              </a:spcAft>
              <a:buClr>
                <a:srgbClr val="CDC8C3"/>
              </a:buClr>
              <a:buSzPts val="4140"/>
              <a:buFont typeface="Rockwell"/>
              <a:buNone/>
            </a:pPr>
            <a:r>
              <a:rPr lang="en-US" sz="4140" b="0" i="0" u="none" strike="noStrike" cap="none">
                <a:solidFill>
                  <a:srgbClr val="CDC8C3"/>
                </a:solidFill>
                <a:latin typeface="Rockwell"/>
                <a:ea typeface="Rockwell"/>
                <a:cs typeface="Rockwell"/>
                <a:sym typeface="Rockwell"/>
              </a:rPr>
              <a:t>Cases Heard by Federal Courts</a:t>
            </a:r>
            <a:endParaRPr sz="4140" b="0" i="0" u="none" strike="noStrike" cap="none">
              <a:solidFill>
                <a:srgbClr val="CDC8C3"/>
              </a:solidFill>
              <a:latin typeface="Rockwell"/>
              <a:ea typeface="Rockwell"/>
              <a:cs typeface="Rockwell"/>
              <a:sym typeface="Rockwell"/>
            </a:endParaRPr>
          </a:p>
        </p:txBody>
      </p:sp>
      <p:graphicFrame>
        <p:nvGraphicFramePr>
          <p:cNvPr id="167" name="Google Shape;167;p23"/>
          <p:cNvGraphicFramePr/>
          <p:nvPr/>
        </p:nvGraphicFramePr>
        <p:xfrm>
          <a:off x="609600" y="1143000"/>
          <a:ext cx="8077200" cy="5436850"/>
        </p:xfrm>
        <a:graphic>
          <a:graphicData uri="http://schemas.openxmlformats.org/drawingml/2006/table">
            <a:tbl>
              <a:tblPr bandRow="1">
                <a:noFill/>
                <a:tableStyleId>{8CC1E10F-2FD0-47C3-81E1-3EFCAADC86CA}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1268700">
                <a:tc>
                  <a:txBody>
                    <a:bodyPr/>
                    <a:lstStyle/>
                    <a:p>
                      <a:pPr marL="0" marR="0" lvl="0" indent="0" algn="l" rtl="0">
                        <a:spcBef>
                          <a:spcPts val="0"/>
                        </a:spcBef>
                        <a:spcAft>
                          <a:spcPts val="0"/>
                        </a:spcAft>
                        <a:buNone/>
                      </a:pPr>
                      <a:r>
                        <a:rPr lang="en-US" sz="1800" u="none" strike="noStrike" cap="none"/>
                        <a:t>The Constitution</a:t>
                      </a:r>
                      <a:endParaRPr sz="1800"/>
                    </a:p>
                  </a:txBody>
                  <a:tcPr marL="91450" marR="91450" marT="45725" marB="45725"/>
                </a:tc>
                <a:tc>
                  <a:txBody>
                    <a:bodyPr/>
                    <a:lstStyle/>
                    <a:p>
                      <a:pPr marL="0" marR="0" lvl="0" indent="0" algn="l" rtl="0">
                        <a:spcBef>
                          <a:spcPts val="0"/>
                        </a:spcBef>
                        <a:spcAft>
                          <a:spcPts val="0"/>
                        </a:spcAft>
                        <a:buNone/>
                      </a:pPr>
                      <a:r>
                        <a:rPr lang="en-US" sz="1800"/>
                        <a:t>If a constitutional law has been violated</a:t>
                      </a:r>
                      <a:endParaRPr/>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a:t>Ex. Brown v Board</a:t>
                      </a:r>
                      <a:endParaRPr sz="1800"/>
                    </a:p>
                  </a:txBody>
                  <a:tcPr marL="91450" marR="91450" marT="45725" marB="45725"/>
                </a:tc>
                <a:extLst>
                  <a:ext uri="{0D108BD9-81ED-4DB2-BD59-A6C34878D82A}">
                    <a16:rowId xmlns:a16="http://schemas.microsoft.com/office/drawing/2014/main" val="10000"/>
                  </a:ext>
                </a:extLst>
              </a:tr>
              <a:tr h="1436400">
                <a:tc>
                  <a:txBody>
                    <a:bodyPr/>
                    <a:lstStyle/>
                    <a:p>
                      <a:pPr marL="0" marR="0" lvl="0" indent="0" algn="l" rtl="0">
                        <a:spcBef>
                          <a:spcPts val="0"/>
                        </a:spcBef>
                        <a:spcAft>
                          <a:spcPts val="0"/>
                        </a:spcAft>
                        <a:buNone/>
                      </a:pPr>
                      <a:r>
                        <a:rPr lang="en-US" sz="1800"/>
                        <a:t>Federal laws</a:t>
                      </a:r>
                      <a:endParaRPr sz="1800"/>
                    </a:p>
                  </a:txBody>
                  <a:tcPr marL="91450" marR="91450" marT="45725" marB="45725"/>
                </a:tc>
                <a:tc>
                  <a:txBody>
                    <a:bodyPr/>
                    <a:lstStyle/>
                    <a:p>
                      <a:pPr marL="0" marR="0" lvl="0" indent="0" algn="l" rtl="0">
                        <a:spcBef>
                          <a:spcPts val="0"/>
                        </a:spcBef>
                        <a:spcAft>
                          <a:spcPts val="0"/>
                        </a:spcAft>
                        <a:buNone/>
                      </a:pPr>
                      <a:r>
                        <a:rPr lang="en-US" sz="1800"/>
                        <a:t>Try people accused of Federal crimes such as kidnapping, tax evasion, and counterfeiting.</a:t>
                      </a:r>
                      <a:endParaRPr sz="1800"/>
                    </a:p>
                  </a:txBody>
                  <a:tcPr marL="91450" marR="91450" marT="45725" marB="45725"/>
                </a:tc>
                <a:extLst>
                  <a:ext uri="{0D108BD9-81ED-4DB2-BD59-A6C34878D82A}">
                    <a16:rowId xmlns:a16="http://schemas.microsoft.com/office/drawing/2014/main" val="10001"/>
                  </a:ext>
                </a:extLst>
              </a:tr>
              <a:tr h="1436400">
                <a:tc>
                  <a:txBody>
                    <a:bodyPr/>
                    <a:lstStyle/>
                    <a:p>
                      <a:pPr marL="0" marR="0" lvl="0" indent="0" algn="l" rtl="0">
                        <a:spcBef>
                          <a:spcPts val="0"/>
                        </a:spcBef>
                        <a:spcAft>
                          <a:spcPts val="0"/>
                        </a:spcAft>
                        <a:buNone/>
                      </a:pPr>
                      <a:r>
                        <a:rPr lang="en-US" sz="1800"/>
                        <a:t>Disputes Between States</a:t>
                      </a:r>
                      <a:endParaRPr sz="1800"/>
                    </a:p>
                  </a:txBody>
                  <a:tcPr marL="91450" marR="91450" marT="45725" marB="45725"/>
                </a:tc>
                <a:tc>
                  <a:txBody>
                    <a:bodyPr/>
                    <a:lstStyle/>
                    <a:p>
                      <a:pPr marL="0" marR="0" lvl="0" indent="0" algn="l" rtl="0">
                        <a:spcBef>
                          <a:spcPts val="0"/>
                        </a:spcBef>
                        <a:spcAft>
                          <a:spcPts val="0"/>
                        </a:spcAft>
                        <a:buNone/>
                      </a:pPr>
                      <a:r>
                        <a:rPr lang="en-US" sz="1800"/>
                        <a:t>Disagreement between two or more states</a:t>
                      </a:r>
                      <a:endParaRPr/>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a:t>Ex. CO and CA disagreeing over use of the CO river</a:t>
                      </a:r>
                      <a:endParaRPr sz="1800"/>
                    </a:p>
                  </a:txBody>
                  <a:tcPr marL="91450" marR="91450" marT="45725" marB="45725"/>
                </a:tc>
                <a:extLst>
                  <a:ext uri="{0D108BD9-81ED-4DB2-BD59-A6C34878D82A}">
                    <a16:rowId xmlns:a16="http://schemas.microsoft.com/office/drawing/2014/main" val="10002"/>
                  </a:ext>
                </a:extLst>
              </a:tr>
              <a:tr h="1268700">
                <a:tc>
                  <a:txBody>
                    <a:bodyPr/>
                    <a:lstStyle/>
                    <a:p>
                      <a:pPr marL="0" marR="0" lvl="0" indent="0" algn="l" rtl="0">
                        <a:spcBef>
                          <a:spcPts val="0"/>
                        </a:spcBef>
                        <a:spcAft>
                          <a:spcPts val="0"/>
                        </a:spcAft>
                        <a:buNone/>
                      </a:pPr>
                      <a:r>
                        <a:rPr lang="en-US" sz="1800"/>
                        <a:t>Citizens from Different States</a:t>
                      </a:r>
                      <a:endParaRPr sz="1800"/>
                    </a:p>
                  </a:txBody>
                  <a:tcPr marL="91450" marR="91450" marT="45725" marB="45725"/>
                </a:tc>
                <a:tc>
                  <a:txBody>
                    <a:bodyPr/>
                    <a:lstStyle/>
                    <a:p>
                      <a:pPr marL="0" marR="0" lvl="0" indent="0" algn="l" rtl="0">
                        <a:spcBef>
                          <a:spcPts val="0"/>
                        </a:spcBef>
                        <a:spcAft>
                          <a:spcPts val="0"/>
                        </a:spcAft>
                        <a:buNone/>
                      </a:pPr>
                      <a:r>
                        <a:rPr lang="en-US" sz="1800"/>
                        <a:t>Individuals from separate states have a disagreement</a:t>
                      </a:r>
                      <a:endParaRPr/>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a:t>Ex. Business agreements, Custody</a:t>
                      </a:r>
                      <a:endParaRPr sz="180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533400" y="0"/>
            <a:ext cx="8229600" cy="1143000"/>
          </a:xfrm>
          <a:prstGeom prst="rect">
            <a:avLst/>
          </a:prstGeom>
          <a:noFill/>
          <a:ln>
            <a:noFill/>
          </a:ln>
        </p:spPr>
        <p:txBody>
          <a:bodyPr spcFirstLastPara="1" wrap="square" lIns="91425" tIns="45700" rIns="91425" bIns="45700" anchor="b" anchorCtr="0">
            <a:noAutofit/>
          </a:bodyPr>
          <a:lstStyle/>
          <a:p>
            <a:pPr marL="54864" marR="0" lvl="0" indent="0" algn="ctr" rtl="0">
              <a:spcBef>
                <a:spcPts val="0"/>
              </a:spcBef>
              <a:spcAft>
                <a:spcPts val="0"/>
              </a:spcAft>
              <a:buClr>
                <a:srgbClr val="CDC8C3"/>
              </a:buClr>
              <a:buSzPts val="4600"/>
              <a:buFont typeface="Rockwell"/>
              <a:buNone/>
            </a:pPr>
            <a:r>
              <a:rPr lang="en-US" sz="4600" b="0" i="0" u="none" strike="noStrike" cap="none">
                <a:solidFill>
                  <a:srgbClr val="CDC8C3"/>
                </a:solidFill>
                <a:latin typeface="Rockwell"/>
                <a:ea typeface="Rockwell"/>
                <a:cs typeface="Rockwell"/>
                <a:sym typeface="Rockwell"/>
              </a:rPr>
              <a:t>Cases Continued</a:t>
            </a:r>
            <a:endParaRPr sz="4600" b="0" i="0" u="none" strike="noStrike" cap="none">
              <a:solidFill>
                <a:srgbClr val="CDC8C3"/>
              </a:solidFill>
              <a:latin typeface="Rockwell"/>
              <a:ea typeface="Rockwell"/>
              <a:cs typeface="Rockwell"/>
              <a:sym typeface="Rockwell"/>
            </a:endParaRPr>
          </a:p>
        </p:txBody>
      </p:sp>
      <p:graphicFrame>
        <p:nvGraphicFramePr>
          <p:cNvPr id="173" name="Google Shape;173;p24"/>
          <p:cNvGraphicFramePr/>
          <p:nvPr/>
        </p:nvGraphicFramePr>
        <p:xfrm>
          <a:off x="533400" y="1219200"/>
          <a:ext cx="8305800" cy="5410175"/>
        </p:xfrm>
        <a:graphic>
          <a:graphicData uri="http://schemas.openxmlformats.org/drawingml/2006/table">
            <a:tbl>
              <a:tblPr bandRow="1">
                <a:noFill/>
                <a:tableStyleId>{8CC1E10F-2FD0-47C3-81E1-3EFCAADC86CA}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1538725">
                <a:tc>
                  <a:txBody>
                    <a:bodyPr/>
                    <a:lstStyle/>
                    <a:p>
                      <a:pPr marL="0" marR="0" lvl="0" indent="0" algn="l" rtl="0">
                        <a:spcBef>
                          <a:spcPts val="0"/>
                        </a:spcBef>
                        <a:spcAft>
                          <a:spcPts val="0"/>
                        </a:spcAft>
                        <a:buNone/>
                      </a:pPr>
                      <a:r>
                        <a:rPr lang="en-US" sz="1800"/>
                        <a:t>The Federal Government</a:t>
                      </a:r>
                      <a:endParaRPr sz="1800"/>
                    </a:p>
                  </a:txBody>
                  <a:tcPr marL="91450" marR="91450" marT="45725" marB="45725"/>
                </a:tc>
                <a:tc>
                  <a:txBody>
                    <a:bodyPr/>
                    <a:lstStyle/>
                    <a:p>
                      <a:pPr marL="0" marR="0" lvl="0" indent="0" algn="l" rtl="0">
                        <a:spcBef>
                          <a:spcPts val="0"/>
                        </a:spcBef>
                        <a:spcAft>
                          <a:spcPts val="0"/>
                        </a:spcAft>
                        <a:buNone/>
                      </a:pPr>
                      <a:r>
                        <a:rPr lang="en-US" sz="1800"/>
                        <a:t>Actions made by Federal Agencies</a:t>
                      </a:r>
                      <a:endParaRPr/>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a:t>Ex. Nixon ordering the CIA to block the FBI investigation of Watergate.</a:t>
                      </a:r>
                      <a:endParaRPr sz="1800"/>
                    </a:p>
                  </a:txBody>
                  <a:tcPr marL="91450" marR="91450" marT="45725" marB="45725"/>
                </a:tc>
                <a:extLst>
                  <a:ext uri="{0D108BD9-81ED-4DB2-BD59-A6C34878D82A}">
                    <a16:rowId xmlns:a16="http://schemas.microsoft.com/office/drawing/2014/main" val="10000"/>
                  </a:ext>
                </a:extLst>
              </a:tr>
              <a:tr h="1255600">
                <a:tc>
                  <a:txBody>
                    <a:bodyPr/>
                    <a:lstStyle/>
                    <a:p>
                      <a:pPr marL="0" marR="0" lvl="0" indent="0" algn="l" rtl="0">
                        <a:spcBef>
                          <a:spcPts val="0"/>
                        </a:spcBef>
                        <a:spcAft>
                          <a:spcPts val="0"/>
                        </a:spcAft>
                        <a:buNone/>
                      </a:pPr>
                      <a:r>
                        <a:rPr lang="en-US" sz="1800"/>
                        <a:t>Foreign Governments and Treaties</a:t>
                      </a:r>
                      <a:endParaRPr sz="1800"/>
                    </a:p>
                  </a:txBody>
                  <a:tcPr marL="91450" marR="91450" marT="45725" marB="45725"/>
                </a:tc>
                <a:tc>
                  <a:txBody>
                    <a:bodyPr/>
                    <a:lstStyle/>
                    <a:p>
                      <a:pPr marL="0" marR="0" lvl="0" indent="0" algn="l" rtl="0">
                        <a:spcBef>
                          <a:spcPts val="0"/>
                        </a:spcBef>
                        <a:spcAft>
                          <a:spcPts val="0"/>
                        </a:spcAft>
                        <a:buNone/>
                      </a:pPr>
                      <a:r>
                        <a:rPr lang="en-US" sz="1800"/>
                        <a:t>Any foreign government versus America is tried in federal court</a:t>
                      </a:r>
                      <a:endParaRPr/>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a:t>Ex. Native American Treaties broken</a:t>
                      </a:r>
                      <a:endParaRPr sz="1800"/>
                    </a:p>
                  </a:txBody>
                  <a:tcPr marL="91450" marR="91450" marT="45725" marB="45725"/>
                </a:tc>
                <a:extLst>
                  <a:ext uri="{0D108BD9-81ED-4DB2-BD59-A6C34878D82A}">
                    <a16:rowId xmlns:a16="http://schemas.microsoft.com/office/drawing/2014/main" val="10001"/>
                  </a:ext>
                </a:extLst>
              </a:tr>
              <a:tr h="1538725">
                <a:tc>
                  <a:txBody>
                    <a:bodyPr/>
                    <a:lstStyle/>
                    <a:p>
                      <a:pPr marL="0" marR="0" lvl="0" indent="0" algn="l" rtl="0">
                        <a:spcBef>
                          <a:spcPts val="0"/>
                        </a:spcBef>
                        <a:spcAft>
                          <a:spcPts val="0"/>
                        </a:spcAft>
                        <a:buNone/>
                      </a:pPr>
                      <a:r>
                        <a:rPr lang="en-US" sz="1800"/>
                        <a:t>Admiralty and maritime laws</a:t>
                      </a:r>
                      <a:endParaRPr sz="1800"/>
                    </a:p>
                  </a:txBody>
                  <a:tcPr marL="91450" marR="91450" marT="45725" marB="45725"/>
                </a:tc>
                <a:tc>
                  <a:txBody>
                    <a:bodyPr/>
                    <a:lstStyle/>
                    <a:p>
                      <a:pPr marL="0" marR="0" lvl="0" indent="0" algn="l" rtl="0">
                        <a:spcBef>
                          <a:spcPts val="0"/>
                        </a:spcBef>
                        <a:spcAft>
                          <a:spcPts val="0"/>
                        </a:spcAft>
                        <a:buNone/>
                      </a:pPr>
                      <a:r>
                        <a:rPr lang="en-US" sz="1800"/>
                        <a:t>Outside territorial waters</a:t>
                      </a:r>
                      <a:endParaRPr/>
                    </a:p>
                    <a:p>
                      <a:pPr marL="0" marR="0" lvl="0" indent="0" algn="l" rtl="0">
                        <a:spcBef>
                          <a:spcPts val="0"/>
                        </a:spcBef>
                        <a:spcAft>
                          <a:spcPts val="0"/>
                        </a:spcAft>
                        <a:buNone/>
                      </a:pPr>
                      <a:endParaRPr sz="1800"/>
                    </a:p>
                    <a:p>
                      <a:pPr marL="0" marR="0" lvl="0" indent="0" algn="l" rtl="0">
                        <a:spcBef>
                          <a:spcPts val="0"/>
                        </a:spcBef>
                        <a:spcAft>
                          <a:spcPts val="0"/>
                        </a:spcAft>
                        <a:buNone/>
                      </a:pPr>
                      <a:r>
                        <a:rPr lang="en-US" sz="1800"/>
                        <a:t>Ex. Personal injury aboard a cruise ship. </a:t>
                      </a:r>
                      <a:endParaRPr sz="1800"/>
                    </a:p>
                  </a:txBody>
                  <a:tcPr marL="91450" marR="91450" marT="45725" marB="45725"/>
                </a:tc>
                <a:extLst>
                  <a:ext uri="{0D108BD9-81ED-4DB2-BD59-A6C34878D82A}">
                    <a16:rowId xmlns:a16="http://schemas.microsoft.com/office/drawing/2014/main" val="10002"/>
                  </a:ext>
                </a:extLst>
              </a:tr>
              <a:tr h="1077125">
                <a:tc>
                  <a:txBody>
                    <a:bodyPr/>
                    <a:lstStyle/>
                    <a:p>
                      <a:pPr marL="0" marR="0" lvl="0" indent="0" algn="l" rtl="0">
                        <a:spcBef>
                          <a:spcPts val="0"/>
                        </a:spcBef>
                        <a:spcAft>
                          <a:spcPts val="0"/>
                        </a:spcAft>
                        <a:buNone/>
                      </a:pPr>
                      <a:r>
                        <a:rPr lang="en-US" sz="1800"/>
                        <a:t>US Diplomats</a:t>
                      </a:r>
                      <a:endParaRPr sz="1800"/>
                    </a:p>
                  </a:txBody>
                  <a:tcPr marL="91450" marR="91450" marT="45725" marB="45725"/>
                </a:tc>
                <a:tc>
                  <a:txBody>
                    <a:bodyPr/>
                    <a:lstStyle/>
                    <a:p>
                      <a:pPr marL="0" marR="0" lvl="0" indent="0" algn="l" rtl="0">
                        <a:spcBef>
                          <a:spcPts val="0"/>
                        </a:spcBef>
                        <a:spcAft>
                          <a:spcPts val="0"/>
                        </a:spcAft>
                        <a:buNone/>
                      </a:pPr>
                      <a:r>
                        <a:rPr lang="en-US" sz="1800"/>
                        <a:t>Breaking American laws in another country.</a:t>
                      </a:r>
                      <a:endParaRPr sz="180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7C3E8-4B32-3B49-A526-21C42CD45B32}"/>
              </a:ext>
            </a:extLst>
          </p:cNvPr>
          <p:cNvSpPr>
            <a:spLocks noGrp="1"/>
          </p:cNvSpPr>
          <p:nvPr>
            <p:ph type="title"/>
          </p:nvPr>
        </p:nvSpPr>
        <p:spPr/>
        <p:txBody>
          <a:bodyPr/>
          <a:lstStyle/>
          <a:p>
            <a:r>
              <a:rPr lang="en-US" dirty="0"/>
              <a:t>Other Key Terms</a:t>
            </a:r>
          </a:p>
        </p:txBody>
      </p:sp>
      <p:sp>
        <p:nvSpPr>
          <p:cNvPr id="3" name="Text Placeholder 2">
            <a:extLst>
              <a:ext uri="{FF2B5EF4-FFF2-40B4-BE49-F238E27FC236}">
                <a16:creationId xmlns:a16="http://schemas.microsoft.com/office/drawing/2014/main" id="{8BDA9162-C156-874A-9B29-CC47D25D0CD0}"/>
              </a:ext>
            </a:extLst>
          </p:cNvPr>
          <p:cNvSpPr>
            <a:spLocks noGrp="1"/>
          </p:cNvSpPr>
          <p:nvPr>
            <p:ph type="body" idx="1"/>
          </p:nvPr>
        </p:nvSpPr>
        <p:spPr>
          <a:xfrm>
            <a:off x="457200" y="1396536"/>
            <a:ext cx="8229600" cy="5207927"/>
          </a:xfrm>
        </p:spPr>
        <p:txBody>
          <a:bodyPr/>
          <a:lstStyle/>
          <a:p>
            <a:r>
              <a:rPr lang="en-US" sz="2000" u="sng" dirty="0"/>
              <a:t>Opinion</a:t>
            </a:r>
            <a:r>
              <a:rPr lang="en-US" sz="2000" dirty="0"/>
              <a:t>- offers a detailed explanation of legal thinking behind a court’s decision.</a:t>
            </a:r>
          </a:p>
          <a:p>
            <a:endParaRPr lang="en-US" sz="2000" dirty="0"/>
          </a:p>
          <a:p>
            <a:r>
              <a:rPr lang="en-US" sz="2000" u="sng" dirty="0"/>
              <a:t>Precedent</a:t>
            </a:r>
            <a:r>
              <a:rPr lang="en-US" sz="2000" dirty="0"/>
              <a:t>- legal standard set that give guidance o other judges offering a model upon which to base their own decisions on similar cases.</a:t>
            </a:r>
          </a:p>
          <a:p>
            <a:endParaRPr lang="en-US" sz="2000" dirty="0"/>
          </a:p>
          <a:p>
            <a:r>
              <a:rPr lang="en-US" sz="2000" u="sng" dirty="0"/>
              <a:t>Common law- </a:t>
            </a:r>
            <a:r>
              <a:rPr lang="en-US" sz="2000" dirty="0"/>
              <a:t>a legal system of law based on precedents and customs. </a:t>
            </a:r>
          </a:p>
          <a:p>
            <a:endParaRPr lang="en-US" sz="2000" dirty="0"/>
          </a:p>
          <a:p>
            <a:r>
              <a:rPr lang="en-US" sz="2000" u="sng" dirty="0"/>
              <a:t>Majority opinion</a:t>
            </a:r>
            <a:r>
              <a:rPr lang="en-US" sz="2000" dirty="0"/>
              <a:t>– statement that presents the views of the majority of supreme court justices on a case.</a:t>
            </a:r>
          </a:p>
          <a:p>
            <a:endParaRPr lang="en-US" sz="2000" dirty="0"/>
          </a:p>
          <a:p>
            <a:r>
              <a:rPr lang="en-US" sz="2000" u="sng" dirty="0"/>
              <a:t>Dissenting opinion- </a:t>
            </a:r>
            <a:r>
              <a:rPr lang="en-US" sz="2000" dirty="0"/>
              <a:t>official statement issued by supreme court justices who oppose the majority decision.</a:t>
            </a:r>
          </a:p>
          <a:p>
            <a:endParaRPr lang="en-US" sz="2000" dirty="0"/>
          </a:p>
          <a:p>
            <a:endParaRPr lang="en-US" sz="2000" dirty="0"/>
          </a:p>
        </p:txBody>
      </p:sp>
    </p:spTree>
    <p:extLst>
      <p:ext uri="{BB962C8B-B14F-4D97-AF65-F5344CB8AC3E}">
        <p14:creationId xmlns:p14="http://schemas.microsoft.com/office/powerpoint/2010/main" val="3736902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40FD-7BB3-F14B-AD8E-C56C795AACCE}"/>
              </a:ext>
            </a:extLst>
          </p:cNvPr>
          <p:cNvSpPr>
            <a:spLocks noGrp="1"/>
          </p:cNvSpPr>
          <p:nvPr>
            <p:ph type="title"/>
          </p:nvPr>
        </p:nvSpPr>
        <p:spPr/>
        <p:txBody>
          <a:bodyPr/>
          <a:lstStyle/>
          <a:p>
            <a:pPr algn="l"/>
            <a:r>
              <a:rPr lang="en-US" dirty="0"/>
              <a:t>Korematsu v. US</a:t>
            </a:r>
          </a:p>
        </p:txBody>
      </p:sp>
      <p:sp>
        <p:nvSpPr>
          <p:cNvPr id="3" name="Text Placeholder 2">
            <a:extLst>
              <a:ext uri="{FF2B5EF4-FFF2-40B4-BE49-F238E27FC236}">
                <a16:creationId xmlns:a16="http://schemas.microsoft.com/office/drawing/2014/main" id="{20C731B7-C02E-F544-92D0-6DCF8CAF8ABC}"/>
              </a:ext>
            </a:extLst>
          </p:cNvPr>
          <p:cNvSpPr>
            <a:spLocks noGrp="1"/>
          </p:cNvSpPr>
          <p:nvPr>
            <p:ph type="body" idx="1"/>
          </p:nvPr>
        </p:nvSpPr>
        <p:spPr/>
        <p:txBody>
          <a:bodyPr/>
          <a:lstStyle/>
          <a:p>
            <a:r>
              <a:rPr lang="en-US" dirty="0">
                <a:hlinkClick r:id="rId2"/>
              </a:rPr>
              <a:t>https://www.youtube.com/watch?v=F_fC3kSuxVI</a:t>
            </a:r>
            <a:endParaRPr lang="en-US" dirty="0"/>
          </a:p>
          <a:p>
            <a:endParaRPr lang="en-US" dirty="0"/>
          </a:p>
          <a:p>
            <a:endParaRPr lang="en-US" dirty="0"/>
          </a:p>
        </p:txBody>
      </p:sp>
    </p:spTree>
    <p:extLst>
      <p:ext uri="{BB962C8B-B14F-4D97-AF65-F5344CB8AC3E}">
        <p14:creationId xmlns:p14="http://schemas.microsoft.com/office/powerpoint/2010/main" val="2475893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4" descr="What are the origins of the judicial branch of the U.S. government? What powers does the Supreme Court have, and what are its most notable rulings?&#10;&#10;Subscribe for more HISTORY:&#10;http://www.youtube.com/subscription_center?add_user=historychannel&#10;&#10;Newsletter: https://www.history.com/newsletter&#10;Website - http://www.history.com&#10;Google+ - https://plus.google.com/+HISTORY/posts&#10;Facebook - https://www.facebook.com/History&#10;Twitter - https://twitter.com/history&#10;&#10;HISTORY Topical Video&#10;Season 1&#10;History Topical&#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What Is the Judicial Branch of the U.S. Government? | History">
            <a:hlinkClick r:id="rId3"/>
          </p:cNvPr>
          <p:cNvPicPr preferRelativeResize="0"/>
          <p:nvPr/>
        </p:nvPicPr>
        <p:blipFill>
          <a:blip r:embed="rId4">
            <a:alphaModFix/>
          </a:blip>
          <a:stretch>
            <a:fillRect/>
          </a:stretch>
        </p:blipFill>
        <p:spPr>
          <a:xfrm>
            <a:off x="152400" y="152400"/>
            <a:ext cx="8298974" cy="6224225"/>
          </a:xfrm>
          <a:prstGeom prst="rect">
            <a:avLst/>
          </a:prstGeom>
          <a:noFill/>
          <a:ln>
            <a:noFill/>
          </a:ln>
        </p:spPr>
      </p:pic>
      <p:sp>
        <p:nvSpPr>
          <p:cNvPr id="2" name="TextBox 1">
            <a:extLst>
              <a:ext uri="{FF2B5EF4-FFF2-40B4-BE49-F238E27FC236}">
                <a16:creationId xmlns:a16="http://schemas.microsoft.com/office/drawing/2014/main" id="{7A0FE435-C0CD-294C-983C-7554D69D5775}"/>
              </a:ext>
            </a:extLst>
          </p:cNvPr>
          <p:cNvSpPr txBox="1"/>
          <p:nvPr/>
        </p:nvSpPr>
        <p:spPr>
          <a:xfrm>
            <a:off x="5156617" y="481375"/>
            <a:ext cx="2833141" cy="307777"/>
          </a:xfrm>
          <a:prstGeom prst="rect">
            <a:avLst/>
          </a:prstGeom>
          <a:noFill/>
        </p:spPr>
        <p:txBody>
          <a:bodyPr wrap="square" rtlCol="0">
            <a:spAutoFit/>
          </a:bodyPr>
          <a:lstStyle/>
          <a:p>
            <a:r>
              <a:rPr lang="en-US" dirty="0">
                <a:hlinkClick r:id="rId5"/>
              </a:rPr>
              <a:t>https://youtu.be/9giPmCWnepU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464234" y="381001"/>
            <a:ext cx="8229600" cy="2209800"/>
          </a:xfrm>
          <a:prstGeom prst="rect">
            <a:avLst/>
          </a:prstGeom>
          <a:noFill/>
          <a:ln>
            <a:noFill/>
          </a:ln>
        </p:spPr>
        <p:txBody>
          <a:bodyPr spcFirstLastPara="1" wrap="square" lIns="45700" tIns="45700" rIns="228600" bIns="45700" anchor="b" anchorCtr="0">
            <a:noAutofit/>
          </a:bodyPr>
          <a:lstStyle/>
          <a:p>
            <a:pPr marL="0" marR="0" lvl="0" indent="0" algn="r" rtl="0">
              <a:spcBef>
                <a:spcPts val="0"/>
              </a:spcBef>
              <a:spcAft>
                <a:spcPts val="0"/>
              </a:spcAft>
              <a:buClr>
                <a:srgbClr val="CDC8C3"/>
              </a:buClr>
              <a:buSzPts val="4800"/>
              <a:buFont typeface="Rockwell"/>
              <a:buNone/>
            </a:pPr>
            <a:r>
              <a:rPr lang="en-US" sz="4800" b="0" i="0" u="none" strike="noStrike" cap="none">
                <a:solidFill>
                  <a:srgbClr val="CDC8C3"/>
                </a:solidFill>
                <a:latin typeface="Rockwell"/>
                <a:ea typeface="Rockwell"/>
                <a:cs typeface="Rockwell"/>
                <a:sym typeface="Rockwell"/>
              </a:rPr>
              <a:t>The Federal Court System</a:t>
            </a:r>
            <a:endParaRPr sz="4800" b="0" i="0" u="none" strike="noStrike" cap="none">
              <a:solidFill>
                <a:srgbClr val="CDC8C3"/>
              </a:solidFill>
              <a:latin typeface="Rockwell"/>
              <a:ea typeface="Rockwell"/>
              <a:cs typeface="Rockwell"/>
              <a:sym typeface="Rockwell"/>
            </a:endParaRPr>
          </a:p>
        </p:txBody>
      </p:sp>
      <p:sp>
        <p:nvSpPr>
          <p:cNvPr id="106" name="Google Shape;106;p15"/>
          <p:cNvSpPr txBox="1">
            <a:spLocks noGrp="1"/>
          </p:cNvSpPr>
          <p:nvPr>
            <p:ph type="subTitle" idx="1"/>
          </p:nvPr>
        </p:nvSpPr>
        <p:spPr>
          <a:xfrm>
            <a:off x="1295400" y="2819400"/>
            <a:ext cx="6560234" cy="1752600"/>
          </a:xfrm>
          <a:prstGeom prst="rect">
            <a:avLst/>
          </a:prstGeom>
          <a:noFill/>
          <a:ln>
            <a:noFill/>
          </a:ln>
        </p:spPr>
        <p:txBody>
          <a:bodyPr spcFirstLastPara="1" wrap="square" lIns="45700" tIns="45700" rIns="246875" bIns="45700" anchor="t" anchorCtr="0">
            <a:noAutofit/>
          </a:bodyPr>
          <a:lstStyle/>
          <a:p>
            <a:pPr marL="0" marR="0" lvl="0" indent="0" algn="ctr" rtl="0">
              <a:lnSpc>
                <a:spcPct val="90000"/>
              </a:lnSpc>
              <a:spcBef>
                <a:spcPts val="0"/>
              </a:spcBef>
              <a:spcAft>
                <a:spcPts val="0"/>
              </a:spcAft>
              <a:buClr>
                <a:schemeClr val="accent1"/>
              </a:buClr>
              <a:buSzPts val="2072"/>
              <a:buFont typeface="Noto Sans Symbols"/>
              <a:buNone/>
            </a:pPr>
            <a:r>
              <a:rPr lang="en-US" sz="2960" b="0" i="0" u="none" strike="noStrike" cap="none">
                <a:solidFill>
                  <a:schemeClr val="lt1"/>
                </a:solidFill>
                <a:latin typeface="Rockwell"/>
                <a:ea typeface="Rockwell"/>
                <a:cs typeface="Rockwell"/>
                <a:sym typeface="Rockwell"/>
              </a:rPr>
              <a:t>EQ: HOW IS THE FEDERAL COURT SYSTEM ORGANIZED? WHAT TYPES OF CASES ARE HEARD IN FEDERAL COURT?</a:t>
            </a:r>
            <a:endParaRPr sz="2960" b="0" i="0" u="none" strike="noStrike" cap="none">
              <a:solidFill>
                <a:schemeClr val="lt1"/>
              </a:solidFill>
              <a:latin typeface="Rockwell"/>
              <a:ea typeface="Rockwell"/>
              <a:cs typeface="Rockwell"/>
              <a:sym typeface="Rockwe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457200" y="253536"/>
            <a:ext cx="8229600" cy="1143000"/>
          </a:xfrm>
          <a:prstGeom prst="rect">
            <a:avLst/>
          </a:prstGeom>
          <a:noFill/>
          <a:ln>
            <a:noFill/>
          </a:ln>
        </p:spPr>
        <p:txBody>
          <a:bodyPr spcFirstLastPara="1" wrap="square" lIns="91425" tIns="45700" rIns="91425" bIns="45700" anchor="b" anchorCtr="0">
            <a:noAutofit/>
          </a:bodyPr>
          <a:lstStyle/>
          <a:p>
            <a:pPr marL="54864" marR="0" lvl="0" indent="0" algn="ctr" rtl="0">
              <a:spcBef>
                <a:spcPts val="0"/>
              </a:spcBef>
              <a:spcAft>
                <a:spcPts val="0"/>
              </a:spcAft>
              <a:buClr>
                <a:srgbClr val="CDC8C3"/>
              </a:buClr>
              <a:buSzPts val="4140"/>
              <a:buFont typeface="Rockwell"/>
              <a:buNone/>
            </a:pPr>
            <a:r>
              <a:rPr lang="en-US" sz="4140" b="0" i="0" u="none" strike="noStrike" cap="none">
                <a:solidFill>
                  <a:srgbClr val="CDC8C3"/>
                </a:solidFill>
                <a:latin typeface="Rockwell"/>
                <a:ea typeface="Rockwell"/>
                <a:cs typeface="Rockwell"/>
                <a:sym typeface="Rockwell"/>
              </a:rPr>
              <a:t>FEDERAL COURT ORGANIZATION</a:t>
            </a:r>
            <a:endParaRPr sz="4140" b="0" i="0" u="none" strike="noStrike" cap="none">
              <a:solidFill>
                <a:srgbClr val="CDC8C3"/>
              </a:solidFill>
              <a:latin typeface="Rockwell"/>
              <a:ea typeface="Rockwell"/>
              <a:cs typeface="Rockwell"/>
              <a:sym typeface="Rockwell"/>
            </a:endParaRPr>
          </a:p>
        </p:txBody>
      </p:sp>
      <p:grpSp>
        <p:nvGrpSpPr>
          <p:cNvPr id="112" name="Google Shape;112;p16"/>
          <p:cNvGrpSpPr/>
          <p:nvPr/>
        </p:nvGrpSpPr>
        <p:grpSpPr>
          <a:xfrm>
            <a:off x="304800" y="1143001"/>
            <a:ext cx="8458200" cy="5715000"/>
            <a:chOff x="0" y="0"/>
            <a:chExt cx="8458200" cy="5715000"/>
          </a:xfrm>
        </p:grpSpPr>
        <p:sp>
          <p:nvSpPr>
            <p:cNvPr id="113" name="Google Shape;113;p16"/>
            <p:cNvSpPr/>
            <p:nvPr/>
          </p:nvSpPr>
          <p:spPr>
            <a:xfrm>
              <a:off x="2819400" y="0"/>
              <a:ext cx="2819400" cy="1905000"/>
            </a:xfrm>
            <a:prstGeom prst="trapezoid">
              <a:avLst>
                <a:gd name="adj" fmla="val 74000"/>
              </a:avLst>
            </a:prstGeom>
            <a:solidFill>
              <a:schemeClr val="accent1"/>
            </a:solidFill>
            <a:ln>
              <a:noFill/>
            </a:ln>
            <a:effectLst>
              <a:outerShdw blurRad="50800" dist="38100" dir="5400000" rotWithShape="0">
                <a:srgbClr val="000000">
                  <a:alpha val="4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txBox="1"/>
            <p:nvPr/>
          </p:nvSpPr>
          <p:spPr>
            <a:xfrm>
              <a:off x="2819400" y="0"/>
              <a:ext cx="2819400" cy="1905000"/>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None/>
              </a:pPr>
              <a:r>
                <a:rPr lang="en-US" sz="3200" b="1" i="0" u="none" strike="noStrike" cap="none">
                  <a:solidFill>
                    <a:schemeClr val="lt1"/>
                  </a:solidFill>
                  <a:latin typeface="Bell MT"/>
                  <a:ea typeface="Bell MT"/>
                  <a:cs typeface="Bell MT"/>
                  <a:sym typeface="Bell MT"/>
                </a:rPr>
                <a:t>SUPREME</a:t>
              </a:r>
              <a:endParaRPr/>
            </a:p>
            <a:p>
              <a:pPr marL="0" marR="0" lvl="0" indent="0" algn="ctr" rtl="0">
                <a:lnSpc>
                  <a:spcPct val="90000"/>
                </a:lnSpc>
                <a:spcBef>
                  <a:spcPts val="1120"/>
                </a:spcBef>
                <a:spcAft>
                  <a:spcPts val="0"/>
                </a:spcAft>
                <a:buNone/>
              </a:pPr>
              <a:r>
                <a:rPr lang="en-US" sz="3200" b="1" i="0" u="none" strike="noStrike" cap="none">
                  <a:solidFill>
                    <a:schemeClr val="lt1"/>
                  </a:solidFill>
                  <a:latin typeface="Bell MT"/>
                  <a:ea typeface="Bell MT"/>
                  <a:cs typeface="Bell MT"/>
                  <a:sym typeface="Bell MT"/>
                </a:rPr>
                <a:t>Original/Appellate/Exclusive</a:t>
              </a:r>
              <a:endParaRPr sz="3200" b="1" i="0" u="none" strike="noStrike" cap="none">
                <a:solidFill>
                  <a:schemeClr val="lt1"/>
                </a:solidFill>
                <a:latin typeface="Bell MT"/>
                <a:ea typeface="Bell MT"/>
                <a:cs typeface="Bell MT"/>
                <a:sym typeface="Bell MT"/>
              </a:endParaRPr>
            </a:p>
          </p:txBody>
        </p:sp>
        <p:sp>
          <p:nvSpPr>
            <p:cNvPr id="115" name="Google Shape;115;p16"/>
            <p:cNvSpPr/>
            <p:nvPr/>
          </p:nvSpPr>
          <p:spPr>
            <a:xfrm>
              <a:off x="1409700" y="1905000"/>
              <a:ext cx="5638800" cy="1905000"/>
            </a:xfrm>
            <a:prstGeom prst="trapezoid">
              <a:avLst>
                <a:gd name="adj" fmla="val 74000"/>
              </a:avLst>
            </a:prstGeom>
            <a:solidFill>
              <a:schemeClr val="accent1"/>
            </a:solidFill>
            <a:ln>
              <a:noFill/>
            </a:ln>
            <a:effectLst>
              <a:outerShdw blurRad="50800" dist="38100" dir="5400000" rotWithShape="0">
                <a:srgbClr val="000000">
                  <a:alpha val="4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txBox="1"/>
            <p:nvPr/>
          </p:nvSpPr>
          <p:spPr>
            <a:xfrm>
              <a:off x="2396489" y="1905000"/>
              <a:ext cx="3665220" cy="1905000"/>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None/>
              </a:pPr>
              <a:r>
                <a:rPr lang="en-US" sz="4000" b="0" i="0" u="none" strike="noStrike" cap="none">
                  <a:solidFill>
                    <a:schemeClr val="lt1"/>
                  </a:solidFill>
                  <a:latin typeface="Bell MT"/>
                  <a:ea typeface="Bell MT"/>
                  <a:cs typeface="Bell MT"/>
                  <a:sym typeface="Bell MT"/>
                </a:rPr>
                <a:t>APPEALS</a:t>
              </a:r>
              <a:endParaRPr/>
            </a:p>
            <a:p>
              <a:pPr marL="0" marR="0" lvl="0" indent="0" algn="ctr" rtl="0">
                <a:lnSpc>
                  <a:spcPct val="90000"/>
                </a:lnSpc>
                <a:spcBef>
                  <a:spcPts val="1400"/>
                </a:spcBef>
                <a:spcAft>
                  <a:spcPts val="0"/>
                </a:spcAft>
                <a:buNone/>
              </a:pPr>
              <a:r>
                <a:rPr lang="en-US" sz="4000" b="0" i="0" u="none" strike="noStrike" cap="none">
                  <a:solidFill>
                    <a:schemeClr val="lt1"/>
                  </a:solidFill>
                  <a:latin typeface="Bell MT"/>
                  <a:ea typeface="Bell MT"/>
                  <a:cs typeface="Bell MT"/>
                  <a:sym typeface="Bell MT"/>
                </a:rPr>
                <a:t>Appellate Jurisdiction</a:t>
              </a:r>
              <a:endParaRPr sz="4000" b="0" i="0" u="none" strike="noStrike" cap="none">
                <a:solidFill>
                  <a:schemeClr val="lt1"/>
                </a:solidFill>
                <a:latin typeface="Bell MT"/>
                <a:ea typeface="Bell MT"/>
                <a:cs typeface="Bell MT"/>
                <a:sym typeface="Bell MT"/>
              </a:endParaRPr>
            </a:p>
          </p:txBody>
        </p:sp>
        <p:sp>
          <p:nvSpPr>
            <p:cNvPr id="117" name="Google Shape;117;p16"/>
            <p:cNvSpPr/>
            <p:nvPr/>
          </p:nvSpPr>
          <p:spPr>
            <a:xfrm>
              <a:off x="0" y="3810000"/>
              <a:ext cx="8458200" cy="1905000"/>
            </a:xfrm>
            <a:prstGeom prst="trapezoid">
              <a:avLst>
                <a:gd name="adj" fmla="val 74000"/>
              </a:avLst>
            </a:prstGeom>
            <a:solidFill>
              <a:schemeClr val="accent1"/>
            </a:solidFill>
            <a:ln>
              <a:noFill/>
            </a:ln>
            <a:effectLst>
              <a:outerShdw blurRad="50800" dist="38100" dir="5400000" rotWithShape="0">
                <a:srgbClr val="000000">
                  <a:alpha val="4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txBox="1"/>
            <p:nvPr/>
          </p:nvSpPr>
          <p:spPr>
            <a:xfrm>
              <a:off x="1480184" y="3810000"/>
              <a:ext cx="5497830" cy="1905000"/>
            </a:xfrm>
            <a:prstGeom prst="rect">
              <a:avLst/>
            </a:prstGeom>
            <a:noFill/>
            <a:ln>
              <a:noFill/>
            </a:ln>
          </p:spPr>
          <p:txBody>
            <a:bodyPr spcFirstLastPara="1" wrap="square" lIns="55875" tIns="55875" rIns="55875" bIns="55875" anchor="ctr" anchorCtr="0">
              <a:noAutofit/>
            </a:bodyPr>
            <a:lstStyle/>
            <a:p>
              <a:pPr marL="0" marR="0" lvl="0" indent="0" algn="ctr" rtl="0">
                <a:lnSpc>
                  <a:spcPct val="90000"/>
                </a:lnSpc>
                <a:spcBef>
                  <a:spcPts val="0"/>
                </a:spcBef>
                <a:spcAft>
                  <a:spcPts val="0"/>
                </a:spcAft>
                <a:buNone/>
              </a:pPr>
              <a:r>
                <a:rPr lang="en-US" sz="4400" b="0" i="0" u="none" strike="noStrike" cap="none">
                  <a:solidFill>
                    <a:schemeClr val="lt1"/>
                  </a:solidFill>
                  <a:latin typeface="Bell MT"/>
                  <a:ea typeface="Bell MT"/>
                  <a:cs typeface="Bell MT"/>
                  <a:sym typeface="Bell MT"/>
                </a:rPr>
                <a:t>DISTRICT</a:t>
              </a:r>
              <a:endParaRPr/>
            </a:p>
            <a:p>
              <a:pPr marL="0" marR="0" lvl="0" indent="0" algn="ctr" rtl="0">
                <a:lnSpc>
                  <a:spcPct val="90000"/>
                </a:lnSpc>
                <a:spcBef>
                  <a:spcPts val="1540"/>
                </a:spcBef>
                <a:spcAft>
                  <a:spcPts val="0"/>
                </a:spcAft>
                <a:buNone/>
              </a:pPr>
              <a:r>
                <a:rPr lang="en-US" sz="4400" b="0" i="0" u="none" strike="noStrike" cap="none">
                  <a:solidFill>
                    <a:schemeClr val="lt1"/>
                  </a:solidFill>
                  <a:latin typeface="Bell MT"/>
                  <a:ea typeface="Bell MT"/>
                  <a:cs typeface="Bell MT"/>
                  <a:sym typeface="Bell MT"/>
                </a:rPr>
                <a:t>Original Jurisdiction</a:t>
              </a:r>
              <a:endParaRPr sz="4400" b="0" i="0" u="none" strike="noStrike" cap="none">
                <a:solidFill>
                  <a:schemeClr val="lt1"/>
                </a:solidFill>
                <a:latin typeface="Bell MT"/>
                <a:ea typeface="Bell MT"/>
                <a:cs typeface="Bell MT"/>
                <a:sym typeface="Bell M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457200" y="253536"/>
            <a:ext cx="8229600" cy="1143000"/>
          </a:xfrm>
          <a:prstGeom prst="rect">
            <a:avLst/>
          </a:prstGeom>
          <a:noFill/>
          <a:ln>
            <a:noFill/>
          </a:ln>
        </p:spPr>
        <p:txBody>
          <a:bodyPr spcFirstLastPara="1" wrap="square" lIns="91425" tIns="45700" rIns="91425" bIns="45700" anchor="b" anchorCtr="0">
            <a:noAutofit/>
          </a:bodyPr>
          <a:lstStyle/>
          <a:p>
            <a:pPr marL="54864" marR="0" lvl="0" indent="0" algn="ctr" rtl="0">
              <a:spcBef>
                <a:spcPts val="0"/>
              </a:spcBef>
              <a:spcAft>
                <a:spcPts val="0"/>
              </a:spcAft>
              <a:buClr>
                <a:srgbClr val="CDC8C3"/>
              </a:buClr>
              <a:buSzPts val="4600"/>
              <a:buFont typeface="Rockwell"/>
              <a:buNone/>
            </a:pPr>
            <a:r>
              <a:rPr lang="en-US" sz="4600" b="0" i="0" u="none" strike="noStrike" cap="none">
                <a:solidFill>
                  <a:srgbClr val="CDC8C3"/>
                </a:solidFill>
                <a:latin typeface="Rockwell"/>
                <a:ea typeface="Rockwell"/>
                <a:cs typeface="Rockwell"/>
                <a:sym typeface="Rockwell"/>
              </a:rPr>
              <a:t>District Court</a:t>
            </a:r>
            <a:endParaRPr sz="4600" b="0" i="0" u="none" strike="noStrike" cap="none">
              <a:solidFill>
                <a:srgbClr val="CDC8C3"/>
              </a:solidFill>
              <a:latin typeface="Rockwell"/>
              <a:ea typeface="Rockwell"/>
              <a:cs typeface="Rockwell"/>
              <a:sym typeface="Rockwell"/>
            </a:endParaRPr>
          </a:p>
        </p:txBody>
      </p:sp>
      <p:sp>
        <p:nvSpPr>
          <p:cNvPr id="124" name="Google Shape;124;p17"/>
          <p:cNvSpPr txBox="1">
            <a:spLocks noGrp="1"/>
          </p:cNvSpPr>
          <p:nvPr>
            <p:ph type="body" idx="1"/>
          </p:nvPr>
        </p:nvSpPr>
        <p:spPr>
          <a:xfrm>
            <a:off x="457200" y="1646237"/>
            <a:ext cx="8229600" cy="4526280"/>
          </a:xfrm>
          <a:prstGeom prst="rect">
            <a:avLst/>
          </a:prstGeom>
          <a:noFill/>
          <a:ln>
            <a:noFill/>
          </a:ln>
        </p:spPr>
        <p:txBody>
          <a:bodyPr spcFirstLastPara="1" wrap="square" lIns="91425" tIns="45700" rIns="91425" bIns="45700" anchor="t" anchorCtr="0">
            <a:noAutofit/>
          </a:bodyPr>
          <a:lstStyle/>
          <a:p>
            <a:pPr marL="292100" marR="0" lvl="0" indent="-292100" algn="l" rtl="0">
              <a:spcBef>
                <a:spcPts val="0"/>
              </a:spcBef>
              <a:spcAft>
                <a:spcPts val="0"/>
              </a:spcAft>
              <a:buClr>
                <a:schemeClr val="accent1"/>
              </a:buClr>
              <a:buSzPts val="2240"/>
              <a:buFont typeface="Noto Sans Symbols"/>
              <a:buChar char="⦿"/>
            </a:pPr>
            <a:r>
              <a:rPr lang="en-US" sz="3200" b="0" i="0" u="none" strike="noStrike" cap="none" dirty="0">
                <a:solidFill>
                  <a:srgbClr val="FAEB8B"/>
                </a:solidFill>
                <a:latin typeface="Rockwell"/>
                <a:ea typeface="Rockwell"/>
                <a:cs typeface="Rockwell"/>
                <a:sym typeface="Rockwell"/>
              </a:rPr>
              <a:t>Each state has its own district court system.</a:t>
            </a:r>
            <a:endParaRPr dirty="0"/>
          </a:p>
          <a:p>
            <a:pPr marL="292100" marR="0" lvl="0" indent="-292100" algn="l" rtl="0">
              <a:spcBef>
                <a:spcPts val="0"/>
              </a:spcBef>
              <a:spcAft>
                <a:spcPts val="0"/>
              </a:spcAft>
              <a:buClr>
                <a:schemeClr val="accent1"/>
              </a:buClr>
              <a:buSzPts val="2240"/>
              <a:buFont typeface="Noto Sans Symbols"/>
              <a:buChar char="⦿"/>
            </a:pPr>
            <a:r>
              <a:rPr lang="en-US" sz="3200" b="0" i="0" u="none" strike="noStrike" cap="none" dirty="0">
                <a:solidFill>
                  <a:srgbClr val="FAEB8B"/>
                </a:solidFill>
                <a:latin typeface="Rockwell"/>
                <a:ea typeface="Rockwell"/>
                <a:cs typeface="Rockwell"/>
                <a:sym typeface="Rockwell"/>
              </a:rPr>
              <a:t>Both civil and criminal cases are heard.</a:t>
            </a:r>
            <a:endParaRPr dirty="0"/>
          </a:p>
          <a:p>
            <a:pPr marL="292100" marR="0" lvl="0" indent="-149860" algn="l" rtl="0">
              <a:spcBef>
                <a:spcPts val="0"/>
              </a:spcBef>
              <a:spcAft>
                <a:spcPts val="0"/>
              </a:spcAft>
              <a:buClr>
                <a:schemeClr val="accent1"/>
              </a:buClr>
              <a:buSzPts val="2240"/>
              <a:buFont typeface="Noto Sans Symbols"/>
              <a:buNone/>
            </a:pPr>
            <a:endParaRPr sz="3200" b="0" i="0" u="none" strike="noStrike" cap="none" dirty="0">
              <a:solidFill>
                <a:schemeClr val="lt1"/>
              </a:solidFill>
              <a:latin typeface="Rockwell"/>
              <a:ea typeface="Rockwell"/>
              <a:cs typeface="Rockwell"/>
              <a:sym typeface="Rockwell"/>
            </a:endParaRPr>
          </a:p>
        </p:txBody>
      </p:sp>
      <p:sp>
        <p:nvSpPr>
          <p:cNvPr id="125" name="Google Shape;125;p17"/>
          <p:cNvSpPr/>
          <p:nvPr/>
        </p:nvSpPr>
        <p:spPr>
          <a:xfrm>
            <a:off x="152400" y="3200400"/>
            <a:ext cx="8991600" cy="2286000"/>
          </a:xfrm>
          <a:prstGeom prst="trapezoid">
            <a:avLst>
              <a:gd name="adj" fmla="val 25000"/>
            </a:avLst>
          </a:prstGeom>
          <a:solidFill>
            <a:schemeClr val="accent1"/>
          </a:solidFill>
          <a:ln w="38100" cap="flat" cmpd="sng">
            <a:solidFill>
              <a:srgbClr val="5074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126" name="Google Shape;126;p17"/>
          <p:cNvSpPr txBox="1"/>
          <p:nvPr/>
        </p:nvSpPr>
        <p:spPr>
          <a:xfrm>
            <a:off x="1752600" y="3200400"/>
            <a:ext cx="5638800" cy="22082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dirty="0">
                <a:solidFill>
                  <a:schemeClr val="lt1"/>
                </a:solidFill>
                <a:latin typeface="Times New Roman"/>
                <a:ea typeface="Times New Roman"/>
                <a:cs typeface="Times New Roman"/>
                <a:sym typeface="Times New Roman"/>
              </a:rPr>
              <a:t>District Courts</a:t>
            </a:r>
            <a:endParaRPr dirty="0"/>
          </a:p>
          <a:p>
            <a:pPr marL="0" marR="0" lvl="0" indent="0" algn="ctr" rtl="0">
              <a:spcBef>
                <a:spcPts val="300"/>
              </a:spcBef>
              <a:spcAft>
                <a:spcPts val="0"/>
              </a:spcAft>
              <a:buNone/>
            </a:pPr>
            <a:r>
              <a:rPr lang="en-US" sz="1800" b="0" i="0" u="none" strike="noStrike" cap="none" dirty="0">
                <a:solidFill>
                  <a:schemeClr val="lt1"/>
                </a:solidFill>
                <a:latin typeface="Calibri"/>
                <a:ea typeface="Calibri"/>
                <a:cs typeface="Calibri"/>
                <a:sym typeface="Calibri"/>
              </a:rPr>
              <a:t>How many: 94</a:t>
            </a:r>
            <a:endParaRPr sz="1800" b="0" i="0" u="none" strike="noStrike" cap="none" dirty="0">
              <a:solidFill>
                <a:schemeClr val="lt1"/>
              </a:solidFill>
              <a:latin typeface="Times New Roman"/>
              <a:ea typeface="Times New Roman"/>
              <a:cs typeface="Times New Roman"/>
              <a:sym typeface="Times New Roman"/>
            </a:endParaRPr>
          </a:p>
          <a:p>
            <a:pPr marL="0" marR="0" lvl="0" indent="0" algn="ctr" rtl="0">
              <a:spcBef>
                <a:spcPts val="1000"/>
              </a:spcBef>
              <a:spcAft>
                <a:spcPts val="0"/>
              </a:spcAft>
              <a:buNone/>
            </a:pPr>
            <a:r>
              <a:rPr lang="en-US" sz="1800" b="0" i="0" u="none" strike="noStrike" cap="none" dirty="0">
                <a:solidFill>
                  <a:schemeClr val="lt1"/>
                </a:solidFill>
                <a:latin typeface="Calibri"/>
                <a:ea typeface="Calibri"/>
                <a:cs typeface="Calibri"/>
                <a:sym typeface="Calibri"/>
              </a:rPr>
              <a:t>Judges per courtroom: 1</a:t>
            </a:r>
            <a:endParaRPr sz="1800" b="0" i="0" u="none" strike="noStrike" cap="none" dirty="0">
              <a:solidFill>
                <a:schemeClr val="lt1"/>
              </a:solidFill>
              <a:latin typeface="Times New Roman"/>
              <a:ea typeface="Times New Roman"/>
              <a:cs typeface="Times New Roman"/>
              <a:sym typeface="Times New Roman"/>
            </a:endParaRPr>
          </a:p>
          <a:p>
            <a:pPr marL="0" marR="0" lvl="0" indent="0" algn="ctr" rtl="0">
              <a:spcBef>
                <a:spcPts val="1000"/>
              </a:spcBef>
              <a:spcAft>
                <a:spcPts val="0"/>
              </a:spcAft>
              <a:buNone/>
            </a:pPr>
            <a:r>
              <a:rPr lang="en-US" sz="1800" b="0" i="0" u="none" strike="noStrike" cap="none" dirty="0">
                <a:solidFill>
                  <a:srgbClr val="FAEB8B"/>
                </a:solidFill>
                <a:latin typeface="Calibri"/>
                <a:ea typeface="Calibri"/>
                <a:cs typeface="Calibri"/>
                <a:sym typeface="Calibri"/>
              </a:rPr>
              <a:t>Jurisdiction: each state has at least one district, some more than one</a:t>
            </a:r>
            <a:endParaRPr sz="1800" b="0" i="0" u="none" strike="noStrike" cap="none" dirty="0">
              <a:solidFill>
                <a:srgbClr val="FAEB8B"/>
              </a:solidFill>
              <a:latin typeface="Times New Roman"/>
              <a:ea typeface="Times New Roman"/>
              <a:cs typeface="Times New Roman"/>
              <a:sym typeface="Times New Roman"/>
            </a:endParaRPr>
          </a:p>
          <a:p>
            <a:pPr marL="0" marR="0" lvl="0" indent="0" algn="ctr" rtl="0">
              <a:spcBef>
                <a:spcPts val="1000"/>
              </a:spcBef>
              <a:spcAft>
                <a:spcPts val="0"/>
              </a:spcAft>
              <a:buNone/>
            </a:pPr>
            <a:r>
              <a:rPr lang="en-US" sz="1800" b="0" i="0" u="none" strike="noStrike" cap="none" dirty="0">
                <a:solidFill>
                  <a:srgbClr val="FAEB8B"/>
                </a:solidFill>
                <a:latin typeface="Calibri"/>
                <a:ea typeface="Calibri"/>
                <a:cs typeface="Calibri"/>
                <a:sym typeface="Calibri"/>
              </a:rPr>
              <a:t>What kinds of cases: </a:t>
            </a:r>
            <a:r>
              <a:rPr lang="en-US" sz="1800" b="1" i="0" u="sng" strike="noStrike" cap="none" dirty="0">
                <a:solidFill>
                  <a:srgbClr val="FAEB8B"/>
                </a:solidFill>
                <a:latin typeface="Calibri"/>
                <a:ea typeface="Calibri"/>
                <a:cs typeface="Calibri"/>
                <a:sym typeface="Calibri"/>
              </a:rPr>
              <a:t>original jurisdiction</a:t>
            </a:r>
            <a:r>
              <a:rPr lang="en-US" sz="1800" b="0" i="0" u="none" strike="noStrike" cap="none" dirty="0">
                <a:solidFill>
                  <a:srgbClr val="FAEB8B"/>
                </a:solidFill>
                <a:latin typeface="Calibri"/>
                <a:ea typeface="Calibri"/>
                <a:cs typeface="Calibri"/>
                <a:sym typeface="Calibri"/>
              </a:rPr>
              <a:t> on criminal cases</a:t>
            </a:r>
            <a:endParaRPr sz="1800" b="0" i="0" u="none" strike="noStrike" cap="none" dirty="0">
              <a:solidFill>
                <a:srgbClr val="FAEB8B"/>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500"/>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xEl>
                                              <p:pRg st="1" end="1"/>
                                            </p:txEl>
                                          </p:spTgt>
                                        </p:tgtEl>
                                        <p:attrNameLst>
                                          <p:attrName>style.visibility</p:attrName>
                                        </p:attrNameLst>
                                      </p:cBhvr>
                                      <p:to>
                                        <p:strVal val="visible"/>
                                      </p:to>
                                    </p:set>
                                    <p:animEffect transition="in" filter="fade">
                                      <p:cBhvr>
                                        <p:cTn id="12" dur="500"/>
                                        <p:tgtEl>
                                          <p:spTgt spid="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xEl>
                                              <p:pRg st="2" end="2"/>
                                            </p:txEl>
                                          </p:spTgt>
                                        </p:tgtEl>
                                        <p:attrNameLst>
                                          <p:attrName>style.visibility</p:attrName>
                                        </p:attrNameLst>
                                      </p:cBhvr>
                                      <p:to>
                                        <p:strVal val="visible"/>
                                      </p:to>
                                    </p:set>
                                    <p:animEffect transition="in" filter="fade">
                                      <p:cBhvr>
                                        <p:cTn id="17" dur="500"/>
                                        <p:tgtEl>
                                          <p:spTgt spid="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500"/>
                                        <p:tgtEl>
                                          <p:spTgt spid="1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6">
                                            <p:txEl>
                                              <p:pRg st="0" end="0"/>
                                            </p:txEl>
                                          </p:spTgt>
                                        </p:tgtEl>
                                        <p:attrNameLst>
                                          <p:attrName>style.visibility</p:attrName>
                                        </p:attrNameLst>
                                      </p:cBhvr>
                                      <p:to>
                                        <p:strVal val="visible"/>
                                      </p:to>
                                    </p:set>
                                    <p:animEffect transition="in" filter="fade">
                                      <p:cBhvr>
                                        <p:cTn id="27" dur="500"/>
                                        <p:tgtEl>
                                          <p:spTgt spid="1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6">
                                            <p:txEl>
                                              <p:pRg st="1" end="1"/>
                                            </p:txEl>
                                          </p:spTgt>
                                        </p:tgtEl>
                                        <p:attrNameLst>
                                          <p:attrName>style.visibility</p:attrName>
                                        </p:attrNameLst>
                                      </p:cBhvr>
                                      <p:to>
                                        <p:strVal val="visible"/>
                                      </p:to>
                                    </p:set>
                                    <p:animEffect transition="in" filter="fade">
                                      <p:cBhvr>
                                        <p:cTn id="32" dur="500"/>
                                        <p:tgtEl>
                                          <p:spTgt spid="12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6">
                                            <p:txEl>
                                              <p:pRg st="2" end="2"/>
                                            </p:txEl>
                                          </p:spTgt>
                                        </p:tgtEl>
                                        <p:attrNameLst>
                                          <p:attrName>style.visibility</p:attrName>
                                        </p:attrNameLst>
                                      </p:cBhvr>
                                      <p:to>
                                        <p:strVal val="visible"/>
                                      </p:to>
                                    </p:set>
                                    <p:animEffect transition="in" filter="fade">
                                      <p:cBhvr>
                                        <p:cTn id="37" dur="500"/>
                                        <p:tgtEl>
                                          <p:spTgt spid="12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6">
                                            <p:txEl>
                                              <p:pRg st="3" end="3"/>
                                            </p:txEl>
                                          </p:spTgt>
                                        </p:tgtEl>
                                        <p:attrNameLst>
                                          <p:attrName>style.visibility</p:attrName>
                                        </p:attrNameLst>
                                      </p:cBhvr>
                                      <p:to>
                                        <p:strVal val="visible"/>
                                      </p:to>
                                    </p:set>
                                    <p:animEffect transition="in" filter="fade">
                                      <p:cBhvr>
                                        <p:cTn id="42" dur="500"/>
                                        <p:tgtEl>
                                          <p:spTgt spid="12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6">
                                            <p:txEl>
                                              <p:pRg st="4" end="4"/>
                                            </p:txEl>
                                          </p:spTgt>
                                        </p:tgtEl>
                                        <p:attrNameLst>
                                          <p:attrName>style.visibility</p:attrName>
                                        </p:attrNameLst>
                                      </p:cBhvr>
                                      <p:to>
                                        <p:strVal val="visible"/>
                                      </p:to>
                                    </p:set>
                                    <p:animEffect transition="in" filter="fade">
                                      <p:cBhvr>
                                        <p:cTn id="47" dur="500"/>
                                        <p:tgtEl>
                                          <p:spTgt spid="1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457200" y="253536"/>
            <a:ext cx="8229600" cy="1143000"/>
          </a:xfrm>
          <a:prstGeom prst="rect">
            <a:avLst/>
          </a:prstGeom>
          <a:noFill/>
          <a:ln>
            <a:noFill/>
          </a:ln>
        </p:spPr>
        <p:txBody>
          <a:bodyPr spcFirstLastPara="1" wrap="square" lIns="91425" tIns="45700" rIns="91425" bIns="45700" anchor="b" anchorCtr="0">
            <a:noAutofit/>
          </a:bodyPr>
          <a:lstStyle/>
          <a:p>
            <a:pPr marL="54864" marR="0" lvl="0" indent="0" algn="r" rtl="0">
              <a:spcBef>
                <a:spcPts val="0"/>
              </a:spcBef>
              <a:spcAft>
                <a:spcPts val="0"/>
              </a:spcAft>
              <a:buClr>
                <a:srgbClr val="CDC8C3"/>
              </a:buClr>
              <a:buSzPts val="4600"/>
              <a:buFont typeface="Rockwell"/>
              <a:buNone/>
            </a:pPr>
            <a:endParaRPr sz="4600" b="0" i="0" u="none" strike="noStrike" cap="none">
              <a:solidFill>
                <a:srgbClr val="CDC8C3"/>
              </a:solidFill>
              <a:latin typeface="Rockwell"/>
              <a:ea typeface="Rockwell"/>
              <a:cs typeface="Rockwell"/>
              <a:sym typeface="Rockwell"/>
            </a:endParaRPr>
          </a:p>
        </p:txBody>
      </p:sp>
      <p:sp>
        <p:nvSpPr>
          <p:cNvPr id="132" name="Google Shape;132;p18"/>
          <p:cNvSpPr txBox="1">
            <a:spLocks noGrp="1"/>
          </p:cNvSpPr>
          <p:nvPr>
            <p:ph type="body" idx="1"/>
          </p:nvPr>
        </p:nvSpPr>
        <p:spPr>
          <a:xfrm>
            <a:off x="457200" y="1646237"/>
            <a:ext cx="8229600" cy="4526280"/>
          </a:xfrm>
          <a:prstGeom prst="rect">
            <a:avLst/>
          </a:prstGeom>
          <a:noFill/>
          <a:ln>
            <a:noFill/>
          </a:ln>
        </p:spPr>
        <p:txBody>
          <a:bodyPr spcFirstLastPara="1" wrap="square" lIns="91425" tIns="45700" rIns="91425" bIns="45700" anchor="t" anchorCtr="0">
            <a:noAutofit/>
          </a:bodyPr>
          <a:lstStyle/>
          <a:p>
            <a:pPr marL="292100" marR="0" lvl="0" indent="-149860" algn="l" rtl="0">
              <a:spcBef>
                <a:spcPts val="0"/>
              </a:spcBef>
              <a:spcAft>
                <a:spcPts val="0"/>
              </a:spcAft>
              <a:buClr>
                <a:schemeClr val="accent1"/>
              </a:buClr>
              <a:buSzPts val="2240"/>
              <a:buFont typeface="Noto Sans Symbols"/>
              <a:buNone/>
            </a:pPr>
            <a:endParaRPr sz="3200" b="0" i="0" u="none" strike="noStrike" cap="none">
              <a:solidFill>
                <a:schemeClr val="lt1"/>
              </a:solidFill>
              <a:latin typeface="Rockwell"/>
              <a:ea typeface="Rockwell"/>
              <a:cs typeface="Rockwell"/>
              <a:sym typeface="Rockwell"/>
            </a:endParaRPr>
          </a:p>
        </p:txBody>
      </p:sp>
      <p:pic>
        <p:nvPicPr>
          <p:cNvPr id="133" name="Google Shape;133;p18"/>
          <p:cNvPicPr preferRelativeResize="0"/>
          <p:nvPr/>
        </p:nvPicPr>
        <p:blipFill rotWithShape="1">
          <a:blip r:embed="rId3">
            <a:alphaModFix/>
          </a:blip>
          <a:srcRect/>
          <a:stretch/>
        </p:blipFill>
        <p:spPr>
          <a:xfrm>
            <a:off x="184308" y="152400"/>
            <a:ext cx="8775383" cy="3162300"/>
          </a:xfrm>
          <a:prstGeom prst="rect">
            <a:avLst/>
          </a:prstGeom>
          <a:noFill/>
          <a:ln>
            <a:noFill/>
          </a:ln>
        </p:spPr>
      </p:pic>
      <p:pic>
        <p:nvPicPr>
          <p:cNvPr id="134" name="Google Shape;134;p18"/>
          <p:cNvPicPr preferRelativeResize="0"/>
          <p:nvPr/>
        </p:nvPicPr>
        <p:blipFill rotWithShape="1">
          <a:blip r:embed="rId4">
            <a:alphaModFix/>
          </a:blip>
          <a:srcRect/>
          <a:stretch/>
        </p:blipFill>
        <p:spPr>
          <a:xfrm>
            <a:off x="777383" y="3314700"/>
            <a:ext cx="7909417" cy="36865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457200" y="253536"/>
            <a:ext cx="8229600" cy="1143000"/>
          </a:xfrm>
          <a:prstGeom prst="rect">
            <a:avLst/>
          </a:prstGeom>
          <a:noFill/>
          <a:ln>
            <a:noFill/>
          </a:ln>
        </p:spPr>
        <p:txBody>
          <a:bodyPr spcFirstLastPara="1" wrap="square" lIns="91425" tIns="45700" rIns="91425" bIns="45700" anchor="b" anchorCtr="0">
            <a:noAutofit/>
          </a:bodyPr>
          <a:lstStyle/>
          <a:p>
            <a:pPr marL="54864" marR="0" lvl="0" indent="0" algn="ctr" rtl="0">
              <a:spcBef>
                <a:spcPts val="0"/>
              </a:spcBef>
              <a:spcAft>
                <a:spcPts val="0"/>
              </a:spcAft>
              <a:buClr>
                <a:srgbClr val="CDC8C3"/>
              </a:buClr>
              <a:buSzPts val="4600"/>
              <a:buFont typeface="Rockwell"/>
              <a:buNone/>
            </a:pPr>
            <a:r>
              <a:rPr lang="en-US" sz="4600" b="0" i="0" u="none" strike="noStrike" cap="none">
                <a:solidFill>
                  <a:srgbClr val="CDC8C3"/>
                </a:solidFill>
                <a:latin typeface="Rockwell"/>
                <a:ea typeface="Rockwell"/>
                <a:cs typeface="Rockwell"/>
                <a:sym typeface="Rockwell"/>
              </a:rPr>
              <a:t>Appeals Court</a:t>
            </a:r>
            <a:endParaRPr sz="4600" b="0" i="0" u="none" strike="noStrike" cap="none">
              <a:solidFill>
                <a:srgbClr val="CDC8C3"/>
              </a:solidFill>
              <a:latin typeface="Rockwell"/>
              <a:ea typeface="Rockwell"/>
              <a:cs typeface="Rockwell"/>
              <a:sym typeface="Rockwell"/>
            </a:endParaRPr>
          </a:p>
        </p:txBody>
      </p:sp>
      <p:sp>
        <p:nvSpPr>
          <p:cNvPr id="140" name="Google Shape;140;p19"/>
          <p:cNvSpPr txBox="1">
            <a:spLocks noGrp="1"/>
          </p:cNvSpPr>
          <p:nvPr>
            <p:ph type="body" idx="1"/>
          </p:nvPr>
        </p:nvSpPr>
        <p:spPr>
          <a:xfrm>
            <a:off x="457200" y="1646237"/>
            <a:ext cx="8229600" cy="4526280"/>
          </a:xfrm>
          <a:prstGeom prst="rect">
            <a:avLst/>
          </a:prstGeom>
          <a:noFill/>
          <a:ln>
            <a:noFill/>
          </a:ln>
        </p:spPr>
        <p:txBody>
          <a:bodyPr spcFirstLastPara="1" wrap="square" lIns="91425" tIns="45700" rIns="91425" bIns="45700" anchor="t" anchorCtr="0">
            <a:noAutofit/>
          </a:bodyPr>
          <a:lstStyle/>
          <a:p>
            <a:pPr marL="292100" marR="0" lvl="0" indent="-292100" algn="l" rtl="0">
              <a:spcBef>
                <a:spcPts val="0"/>
              </a:spcBef>
              <a:spcAft>
                <a:spcPts val="0"/>
              </a:spcAft>
              <a:buClr>
                <a:schemeClr val="accent1"/>
              </a:buClr>
              <a:buSzPts val="2240"/>
              <a:buFont typeface="Noto Sans Symbols"/>
              <a:buChar char="⦿"/>
            </a:pPr>
            <a:r>
              <a:rPr lang="en-US" sz="2800" b="0" i="0" u="none" strike="noStrike" cap="none" dirty="0">
                <a:solidFill>
                  <a:srgbClr val="FAEB8B"/>
                </a:solidFill>
                <a:sym typeface="Rockwell"/>
              </a:rPr>
              <a:t>Decides appeals cases from district courts.</a:t>
            </a:r>
          </a:p>
          <a:p>
            <a:pPr marL="749300" lvl="1" indent="-292100">
              <a:spcBef>
                <a:spcPts val="0"/>
              </a:spcBef>
              <a:buClr>
                <a:schemeClr val="accent1"/>
              </a:buClr>
              <a:buSzPts val="2240"/>
              <a:buFont typeface="Noto Sans Symbols"/>
              <a:buChar char="⦿"/>
            </a:pPr>
            <a:r>
              <a:rPr lang="en-US" sz="2000" b="1" u="sng" dirty="0">
                <a:solidFill>
                  <a:srgbClr val="FAEB8B"/>
                </a:solidFill>
              </a:rPr>
              <a:t>appellate jurisdiction</a:t>
            </a:r>
            <a:r>
              <a:rPr lang="en-US" sz="2000" dirty="0">
                <a:solidFill>
                  <a:srgbClr val="FAEB8B"/>
                </a:solidFill>
              </a:rPr>
              <a:t>: authority to hear a case appealed from lower court</a:t>
            </a:r>
            <a:endParaRPr lang="en-US" sz="2000" b="0" i="0" u="none" strike="noStrike" cap="none" dirty="0">
              <a:solidFill>
                <a:srgbClr val="FAEB8B"/>
              </a:solidFill>
              <a:sym typeface="Rockwell"/>
            </a:endParaRPr>
          </a:p>
        </p:txBody>
      </p:sp>
      <p:sp>
        <p:nvSpPr>
          <p:cNvPr id="141" name="Google Shape;141;p19"/>
          <p:cNvSpPr/>
          <p:nvPr/>
        </p:nvSpPr>
        <p:spPr>
          <a:xfrm>
            <a:off x="1219200" y="3200400"/>
            <a:ext cx="7086600" cy="2667000"/>
          </a:xfrm>
          <a:prstGeom prst="trapezoid">
            <a:avLst>
              <a:gd name="adj" fmla="val 25000"/>
            </a:avLst>
          </a:prstGeom>
          <a:solidFill>
            <a:schemeClr val="accent1"/>
          </a:solidFill>
          <a:ln w="38100" cap="flat" cmpd="sng">
            <a:solidFill>
              <a:srgbClr val="50748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142" name="Google Shape;142;p19"/>
          <p:cNvSpPr txBox="1"/>
          <p:nvPr/>
        </p:nvSpPr>
        <p:spPr>
          <a:xfrm>
            <a:off x="1828800" y="3505200"/>
            <a:ext cx="5791200" cy="19902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chemeClr val="lt1"/>
                </a:solidFill>
                <a:latin typeface="Calibri"/>
                <a:ea typeface="Calibri"/>
                <a:cs typeface="Calibri"/>
                <a:sym typeface="Calibri"/>
              </a:rPr>
              <a:t>Court of Appeals</a:t>
            </a:r>
            <a:endParaRPr/>
          </a:p>
          <a:p>
            <a:pPr marL="0" marR="0" lvl="0" indent="0" algn="ctr" rtl="0">
              <a:spcBef>
                <a:spcPts val="1000"/>
              </a:spcBef>
              <a:spcAft>
                <a:spcPts val="0"/>
              </a:spcAft>
              <a:buNone/>
            </a:pPr>
            <a:r>
              <a:rPr lang="en-US" sz="1800" b="0" i="0" u="none" strike="noStrike" cap="none">
                <a:solidFill>
                  <a:schemeClr val="lt1"/>
                </a:solidFill>
                <a:latin typeface="Calibri"/>
                <a:ea typeface="Calibri"/>
                <a:cs typeface="Calibri"/>
                <a:sym typeface="Calibri"/>
              </a:rPr>
              <a:t>How many: 12</a:t>
            </a:r>
            <a:endParaRPr sz="1800" b="0" i="0" u="none" strike="noStrike" cap="none">
              <a:solidFill>
                <a:schemeClr val="lt1"/>
              </a:solidFill>
              <a:latin typeface="Times New Roman"/>
              <a:ea typeface="Times New Roman"/>
              <a:cs typeface="Times New Roman"/>
              <a:sym typeface="Times New Roman"/>
            </a:endParaRPr>
          </a:p>
          <a:p>
            <a:pPr marL="0" marR="0" lvl="0" indent="0" algn="ctr" rtl="0">
              <a:spcBef>
                <a:spcPts val="1000"/>
              </a:spcBef>
              <a:spcAft>
                <a:spcPts val="0"/>
              </a:spcAft>
              <a:buNone/>
            </a:pPr>
            <a:r>
              <a:rPr lang="en-US" sz="1800" b="0" i="0" u="none" strike="noStrike" cap="none">
                <a:solidFill>
                  <a:schemeClr val="lt1"/>
                </a:solidFill>
                <a:latin typeface="Calibri"/>
                <a:ea typeface="Calibri"/>
                <a:cs typeface="Calibri"/>
                <a:sym typeface="Calibri"/>
              </a:rPr>
              <a:t>Judges per courtroom: 3</a:t>
            </a:r>
            <a:endParaRPr sz="1800" b="0" i="0" u="none" strike="noStrike" cap="none">
              <a:solidFill>
                <a:schemeClr val="lt1"/>
              </a:solidFill>
              <a:latin typeface="Times New Roman"/>
              <a:ea typeface="Times New Roman"/>
              <a:cs typeface="Times New Roman"/>
              <a:sym typeface="Times New Roman"/>
            </a:endParaRPr>
          </a:p>
          <a:p>
            <a:pPr marL="0" marR="0" lvl="0" indent="0" algn="ctr" rtl="0">
              <a:spcBef>
                <a:spcPts val="1000"/>
              </a:spcBef>
              <a:spcAft>
                <a:spcPts val="0"/>
              </a:spcAft>
              <a:buNone/>
            </a:pPr>
            <a:r>
              <a:rPr lang="en-US" sz="1800" b="0" i="0" u="none" strike="noStrike" cap="none">
                <a:solidFill>
                  <a:srgbClr val="FAEB8B"/>
                </a:solidFill>
                <a:latin typeface="Calibri"/>
                <a:ea typeface="Calibri"/>
                <a:cs typeface="Calibri"/>
                <a:sym typeface="Calibri"/>
              </a:rPr>
              <a:t>Jurisdiction: multiple states</a:t>
            </a:r>
            <a:endParaRPr sz="1800" b="0" i="0" u="none" strike="noStrike" cap="none">
              <a:solidFill>
                <a:srgbClr val="FAEB8B"/>
              </a:solidFill>
              <a:latin typeface="Times New Roman"/>
              <a:ea typeface="Times New Roman"/>
              <a:cs typeface="Times New Roman"/>
              <a:sym typeface="Times New Roman"/>
            </a:endParaRPr>
          </a:p>
          <a:p>
            <a:pPr marL="0" marR="0" lvl="0" indent="0" algn="ctr" rtl="0">
              <a:spcBef>
                <a:spcPts val="1000"/>
              </a:spcBef>
              <a:spcAft>
                <a:spcPts val="0"/>
              </a:spcAft>
              <a:buNone/>
            </a:pPr>
            <a:r>
              <a:rPr lang="en-US" sz="1800" b="0" i="0" u="none" strike="noStrike" cap="none">
                <a:solidFill>
                  <a:srgbClr val="FAEB8B"/>
                </a:solidFill>
                <a:latin typeface="Calibri"/>
                <a:ea typeface="Calibri"/>
                <a:cs typeface="Calibri"/>
                <a:sym typeface="Calibri"/>
              </a:rPr>
              <a:t>What kinds of cases: cases already heard in district court</a:t>
            </a:r>
            <a:endParaRPr sz="1800" b="0" i="0" u="none" strike="noStrike" cap="none">
              <a:solidFill>
                <a:srgbClr val="FAEB8B"/>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5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1" end="1"/>
                                            </p:txEl>
                                          </p:spTgt>
                                        </p:tgtEl>
                                        <p:attrNameLst>
                                          <p:attrName>style.visibility</p:attrName>
                                        </p:attrNameLst>
                                      </p:cBhvr>
                                      <p:to>
                                        <p:strVal val="visible"/>
                                      </p:to>
                                    </p:set>
                                    <p:animEffect transition="in" filter="fade">
                                      <p:cBhvr>
                                        <p:cTn id="12" dur="500"/>
                                        <p:tgtEl>
                                          <p:spTgt spid="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fade">
                                      <p:cBhvr>
                                        <p:cTn id="17" dur="500"/>
                                        <p:tgtEl>
                                          <p:spTgt spid="141"/>
                                        </p:tgtEl>
                                      </p:cBhvr>
                                    </p:animEffect>
                                  </p:childTnLst>
                                </p:cTn>
                              </p:par>
                              <p:par>
                                <p:cTn id="18" presetID="10" presetClass="entr" presetSubtype="0" fill="hold" nodeType="withEffect">
                                  <p:stCondLst>
                                    <p:cond delay="0"/>
                                  </p:stCondLst>
                                  <p:childTnLst>
                                    <p:set>
                                      <p:cBhvr>
                                        <p:cTn id="19" dur="1" fill="hold">
                                          <p:stCondLst>
                                            <p:cond delay="0"/>
                                          </p:stCondLst>
                                        </p:cTn>
                                        <p:tgtEl>
                                          <p:spTgt spid="142">
                                            <p:txEl>
                                              <p:pRg st="0" end="0"/>
                                            </p:txEl>
                                          </p:spTgt>
                                        </p:tgtEl>
                                        <p:attrNameLst>
                                          <p:attrName>style.visibility</p:attrName>
                                        </p:attrNameLst>
                                      </p:cBhvr>
                                      <p:to>
                                        <p:strVal val="visible"/>
                                      </p:to>
                                    </p:set>
                                    <p:animEffect transition="in" filter="fade">
                                      <p:cBhvr>
                                        <p:cTn id="20" dur="500"/>
                                        <p:tgtEl>
                                          <p:spTgt spid="142">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2">
                                            <p:txEl>
                                              <p:pRg st="1" end="1"/>
                                            </p:txEl>
                                          </p:spTgt>
                                        </p:tgtEl>
                                        <p:attrNameLst>
                                          <p:attrName>style.visibility</p:attrName>
                                        </p:attrNameLst>
                                      </p:cBhvr>
                                      <p:to>
                                        <p:strVal val="visible"/>
                                      </p:to>
                                    </p:set>
                                    <p:animEffect transition="in" filter="fade">
                                      <p:cBhvr>
                                        <p:cTn id="23" dur="500"/>
                                        <p:tgtEl>
                                          <p:spTgt spid="142">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2">
                                            <p:txEl>
                                              <p:pRg st="2" end="2"/>
                                            </p:txEl>
                                          </p:spTgt>
                                        </p:tgtEl>
                                        <p:attrNameLst>
                                          <p:attrName>style.visibility</p:attrName>
                                        </p:attrNameLst>
                                      </p:cBhvr>
                                      <p:to>
                                        <p:strVal val="visible"/>
                                      </p:to>
                                    </p:set>
                                    <p:animEffect transition="in" filter="fade">
                                      <p:cBhvr>
                                        <p:cTn id="26" dur="500"/>
                                        <p:tgtEl>
                                          <p:spTgt spid="142">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42">
                                            <p:txEl>
                                              <p:pRg st="3" end="3"/>
                                            </p:txEl>
                                          </p:spTgt>
                                        </p:tgtEl>
                                        <p:attrNameLst>
                                          <p:attrName>style.visibility</p:attrName>
                                        </p:attrNameLst>
                                      </p:cBhvr>
                                      <p:to>
                                        <p:strVal val="visible"/>
                                      </p:to>
                                    </p:set>
                                    <p:animEffect transition="in" filter="fade">
                                      <p:cBhvr>
                                        <p:cTn id="29" dur="500"/>
                                        <p:tgtEl>
                                          <p:spTgt spid="142">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42">
                                            <p:txEl>
                                              <p:pRg st="4" end="4"/>
                                            </p:txEl>
                                          </p:spTgt>
                                        </p:tgtEl>
                                        <p:attrNameLst>
                                          <p:attrName>style.visibility</p:attrName>
                                        </p:attrNameLst>
                                      </p:cBhvr>
                                      <p:to>
                                        <p:strVal val="visible"/>
                                      </p:to>
                                    </p:set>
                                    <p:animEffect transition="in" filter="fade">
                                      <p:cBhvr>
                                        <p:cTn id="32" dur="500"/>
                                        <p:tgtEl>
                                          <p:spTgt spid="1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C9B16-ADB2-1841-98F0-6BCD60D0828C}"/>
              </a:ext>
            </a:extLst>
          </p:cNvPr>
          <p:cNvSpPr/>
          <p:nvPr/>
        </p:nvSpPr>
        <p:spPr>
          <a:xfrm>
            <a:off x="933138" y="1108001"/>
            <a:ext cx="7247744" cy="5570756"/>
          </a:xfrm>
          <a:prstGeom prst="rect">
            <a:avLst/>
          </a:prstGeom>
        </p:spPr>
        <p:txBody>
          <a:bodyPr wrap="square">
            <a:spAutoFit/>
          </a:bodyPr>
          <a:lstStyle/>
          <a:p>
            <a:pPr marL="457200" indent="-457200">
              <a:buFont typeface="Arial" panose="020B0604020202020204" pitchFamily="34" charset="0"/>
              <a:buChar char="•"/>
            </a:pPr>
            <a:r>
              <a:rPr lang="en-US" sz="2400" dirty="0">
                <a:solidFill>
                  <a:schemeClr val="bg1">
                    <a:lumMod val="95000"/>
                  </a:schemeClr>
                </a:solidFill>
                <a:latin typeface="Georgia" panose="02040502050405020303" pitchFamily="18" charset="0"/>
              </a:rPr>
              <a:t>Someone who loses in the District Court has a legal right to </a:t>
            </a:r>
            <a:r>
              <a:rPr lang="en-US" sz="2400" u="sng" dirty="0">
                <a:solidFill>
                  <a:schemeClr val="bg1">
                    <a:lumMod val="95000"/>
                  </a:schemeClr>
                </a:solidFill>
                <a:latin typeface="Georgia" panose="02040502050405020303" pitchFamily="18" charset="0"/>
              </a:rPr>
              <a:t>appeal</a:t>
            </a:r>
            <a:r>
              <a:rPr lang="en-US" sz="2400" dirty="0">
                <a:solidFill>
                  <a:schemeClr val="bg1">
                    <a:lumMod val="95000"/>
                  </a:schemeClr>
                </a:solidFill>
                <a:latin typeface="Georgia" panose="02040502050405020303" pitchFamily="18" charset="0"/>
              </a:rPr>
              <a:t> to the United States Circuit Court of Appeals. </a:t>
            </a:r>
          </a:p>
          <a:p>
            <a:pPr lvl="8"/>
            <a:r>
              <a:rPr lang="en-US" sz="2000" dirty="0">
                <a:solidFill>
                  <a:schemeClr val="bg1">
                    <a:lumMod val="95000"/>
                  </a:schemeClr>
                </a:solidFill>
                <a:latin typeface="Georgia" panose="02040502050405020303" pitchFamily="18" charset="0"/>
              </a:rPr>
              <a:t>             </a:t>
            </a:r>
            <a:r>
              <a:rPr lang="en-US" sz="2000" b="1" u="sng" dirty="0">
                <a:solidFill>
                  <a:schemeClr val="bg1"/>
                </a:solidFill>
                <a:latin typeface="Georgia" panose="02040502050405020303" pitchFamily="18" charset="0"/>
              </a:rPr>
              <a:t>Appeal</a:t>
            </a:r>
            <a:r>
              <a:rPr lang="en-US" sz="2000" dirty="0">
                <a:solidFill>
                  <a:schemeClr val="bg1"/>
                </a:solidFill>
                <a:latin typeface="Georgia" panose="02040502050405020303" pitchFamily="18" charset="0"/>
              </a:rPr>
              <a:t>- </a:t>
            </a:r>
            <a:r>
              <a:rPr lang="en-US" sz="2000" dirty="0">
                <a:solidFill>
                  <a:schemeClr val="bg1"/>
                </a:solidFill>
              </a:rPr>
              <a:t>legal proceeding by which a case is brought 	before a higher court for review of the decision of a 	lower court.</a:t>
            </a:r>
            <a:endParaRPr lang="en-US" sz="2800" dirty="0">
              <a:solidFill>
                <a:schemeClr val="bg1">
                  <a:lumMod val="95000"/>
                </a:schemeClr>
              </a:solidFill>
              <a:latin typeface="Georgia" panose="02040502050405020303" pitchFamily="18" charset="0"/>
            </a:endParaRPr>
          </a:p>
          <a:p>
            <a:pPr marL="457200" indent="-457200">
              <a:buFont typeface="Arial" panose="020B0604020202020204" pitchFamily="34" charset="0"/>
              <a:buChar char="•"/>
            </a:pPr>
            <a:r>
              <a:rPr lang="en-US" sz="2400" dirty="0">
                <a:solidFill>
                  <a:schemeClr val="bg1">
                    <a:lumMod val="95000"/>
                  </a:schemeClr>
                </a:solidFill>
                <a:latin typeface="Georgia" panose="02040502050405020303" pitchFamily="18" charset="0"/>
              </a:rPr>
              <a:t>The Court of Appeals is divided into regions--“circuits.” </a:t>
            </a:r>
          </a:p>
          <a:p>
            <a:pPr marL="457200" indent="-457200">
              <a:buFont typeface="Arial" panose="020B0604020202020204" pitchFamily="34" charset="0"/>
              <a:buChar char="•"/>
            </a:pPr>
            <a:r>
              <a:rPr lang="en-US" sz="2400" dirty="0">
                <a:solidFill>
                  <a:schemeClr val="bg1">
                    <a:lumMod val="95000"/>
                  </a:schemeClr>
                </a:solidFill>
                <a:latin typeface="Georgia" panose="02040502050405020303" pitchFamily="18" charset="0"/>
              </a:rPr>
              <a:t>11 circuits in the United States that have number names. Washington, D.C. is just known as the “D.C. Circuit”. </a:t>
            </a:r>
          </a:p>
          <a:p>
            <a:pPr marL="457200" indent="-457200">
              <a:buFont typeface="Arial" panose="020B0604020202020204" pitchFamily="34" charset="0"/>
              <a:buChar char="•"/>
            </a:pPr>
            <a:r>
              <a:rPr lang="en-US" sz="2400" dirty="0">
                <a:solidFill>
                  <a:schemeClr val="bg1">
                    <a:lumMod val="95000"/>
                  </a:schemeClr>
                </a:solidFill>
                <a:latin typeface="Georgia" panose="02040502050405020303" pitchFamily="18" charset="0"/>
              </a:rPr>
              <a:t>Each Circuit Court contains a number of district courts. </a:t>
            </a:r>
          </a:p>
          <a:p>
            <a:pPr marL="457200" indent="-457200">
              <a:buFont typeface="Arial" panose="020B0604020202020204" pitchFamily="34" charset="0"/>
              <a:buChar char="•"/>
            </a:pPr>
            <a:endParaRPr lang="en-US" sz="2800" dirty="0">
              <a:solidFill>
                <a:schemeClr val="bg1">
                  <a:lumMod val="95000"/>
                </a:schemeClr>
              </a:solidFill>
              <a:latin typeface="Georgia" panose="02040502050405020303" pitchFamily="18" charset="0"/>
            </a:endParaRPr>
          </a:p>
          <a:p>
            <a:pPr marL="457200" indent="-457200">
              <a:buFont typeface="Arial" panose="020B0604020202020204" pitchFamily="34" charset="0"/>
              <a:buChar char="•"/>
            </a:pPr>
            <a:endParaRPr lang="en-US" sz="2800" dirty="0">
              <a:solidFill>
                <a:schemeClr val="bg1">
                  <a:lumMod val="95000"/>
                </a:schemeClr>
              </a:solidFill>
            </a:endParaRPr>
          </a:p>
        </p:txBody>
      </p:sp>
      <p:sp>
        <p:nvSpPr>
          <p:cNvPr id="3" name="TextBox 2">
            <a:extLst>
              <a:ext uri="{FF2B5EF4-FFF2-40B4-BE49-F238E27FC236}">
                <a16:creationId xmlns:a16="http://schemas.microsoft.com/office/drawing/2014/main" id="{DFCA563A-348B-9945-B618-8C8C8468CE4B}"/>
              </a:ext>
            </a:extLst>
          </p:cNvPr>
          <p:cNvSpPr txBox="1"/>
          <p:nvPr/>
        </p:nvSpPr>
        <p:spPr>
          <a:xfrm>
            <a:off x="1469036" y="400115"/>
            <a:ext cx="6490741" cy="707886"/>
          </a:xfrm>
          <a:prstGeom prst="rect">
            <a:avLst/>
          </a:prstGeom>
          <a:noFill/>
        </p:spPr>
        <p:txBody>
          <a:bodyPr wrap="square" rtlCol="0">
            <a:spAutoFit/>
          </a:bodyPr>
          <a:lstStyle/>
          <a:p>
            <a:r>
              <a:rPr lang="en-US" sz="4000" b="1" u="sng" dirty="0">
                <a:solidFill>
                  <a:schemeClr val="bg2">
                    <a:lumMod val="20000"/>
                    <a:lumOff val="80000"/>
                  </a:schemeClr>
                </a:solidFill>
              </a:rPr>
              <a:t>Circuits:</a:t>
            </a:r>
          </a:p>
        </p:txBody>
      </p:sp>
    </p:spTree>
    <p:extLst>
      <p:ext uri="{BB962C8B-B14F-4D97-AF65-F5344CB8AC3E}">
        <p14:creationId xmlns:p14="http://schemas.microsoft.com/office/powerpoint/2010/main" val="357045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0" descr="File:US Court of Appeals and District Court map.svg">
            <a:hlinkClick r:id="rId3"/>
          </p:cNvPr>
          <p:cNvPicPr preferRelativeResize="0"/>
          <p:nvPr/>
        </p:nvPicPr>
        <p:blipFill rotWithShape="1">
          <a:blip r:embed="rId4">
            <a:alphaModFix/>
          </a:blip>
          <a:srcRect/>
          <a:stretch/>
        </p:blipFill>
        <p:spPr>
          <a:xfrm>
            <a:off x="329823" y="457200"/>
            <a:ext cx="8814177" cy="5715000"/>
          </a:xfrm>
          <a:prstGeom prst="rect">
            <a:avLst/>
          </a:prstGeom>
          <a:noFill/>
          <a:ln>
            <a:noFill/>
          </a:ln>
        </p:spPr>
      </p:pic>
    </p:spTree>
  </p:cSld>
  <p:clrMapOvr>
    <a:masterClrMapping/>
  </p:clrMapOvr>
</p:sld>
</file>

<file path=ppt/theme/theme1.xml><?xml version="1.0" encoding="utf-8"?>
<a:theme xmlns:a="http://schemas.openxmlformats.org/drawingml/2006/main" name="Foundry">
  <a:themeElements>
    <a:clrScheme name="Technic">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637</Words>
  <Application>Microsoft Macintosh PowerPoint</Application>
  <PresentationFormat>On-screen Show (4:3)</PresentationFormat>
  <Paragraphs>101</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Noto Sans Symbols</vt:lpstr>
      <vt:lpstr>Calibri</vt:lpstr>
      <vt:lpstr>Rockwell</vt:lpstr>
      <vt:lpstr>Arial</vt:lpstr>
      <vt:lpstr>Bell MT</vt:lpstr>
      <vt:lpstr>Georgia</vt:lpstr>
      <vt:lpstr>Times New Roman</vt:lpstr>
      <vt:lpstr>Foundry</vt:lpstr>
      <vt:lpstr>Bell Ringer #6 2/26/19</vt:lpstr>
      <vt:lpstr>PowerPoint Presentation</vt:lpstr>
      <vt:lpstr>The Federal Court System</vt:lpstr>
      <vt:lpstr>FEDERAL COURT ORGANIZATION</vt:lpstr>
      <vt:lpstr>District Court</vt:lpstr>
      <vt:lpstr>PowerPoint Presentation</vt:lpstr>
      <vt:lpstr>Appeals Court</vt:lpstr>
      <vt:lpstr>PowerPoint Presentation</vt:lpstr>
      <vt:lpstr>PowerPoint Presentation</vt:lpstr>
      <vt:lpstr>Court of Appeals Decisions</vt:lpstr>
      <vt:lpstr>The Supreme Court</vt:lpstr>
      <vt:lpstr>Jurisdiction</vt:lpstr>
      <vt:lpstr>Cases Heard by Federal Courts</vt:lpstr>
      <vt:lpstr>Cases Continued</vt:lpstr>
      <vt:lpstr>Other Key Terms</vt:lpstr>
      <vt:lpstr>Korematsu v.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Ringer</dc:title>
  <cp:lastModifiedBy>Taylor Hunter</cp:lastModifiedBy>
  <cp:revision>12</cp:revision>
  <dcterms:modified xsi:type="dcterms:W3CDTF">2019-02-26T12:14:50Z</dcterms:modified>
</cp:coreProperties>
</file>