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6000" dirty="0"/>
            </a:br>
            <a:r>
              <a:rPr lang="en-US" sz="4800" dirty="0"/>
              <a:t>Victory in Europe and the Pacific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414"/>
            <a:ext cx="8136304" cy="620230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Extremely high casualties were projected for both sides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The Manhattan Project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Began in 1942, headed by physicist J. Robert Oppenheimer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Project to develop the atomic bomb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Tested July 16, 1945 in New Mexico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Harry Truman warned Japan to surrender or face “utter destruction” in Potsdam Declaration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When Japan refused, the U.S. dropped two atomic bombs</a:t>
            </a:r>
          </a:p>
        </p:txBody>
      </p:sp>
    </p:spTree>
    <p:extLst>
      <p:ext uri="{BB962C8B-B14F-4D97-AF65-F5344CB8AC3E}">
        <p14:creationId xmlns:p14="http://schemas.microsoft.com/office/powerpoint/2010/main" val="281875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46406"/>
            <a:ext cx="8202282" cy="613632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August 6, 1945 the Enola Gay dropped the bomb on Hiroshima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Flattened 42 square miles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Killed at least 80,000 people instantly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When the Japanese still did not surrender, </a:t>
            </a:r>
            <a:r>
              <a:rPr lang="en-US" sz="2800" dirty="0">
                <a:solidFill>
                  <a:srgbClr val="0000FF"/>
                </a:solidFill>
              </a:rPr>
              <a:t>another bomb was dropped on Nagasaki on August 9, 1945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Over 250,000 people died from both bombs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Japanese surrender 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August 10, 1945 Emperor Hirohito announced surrender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Sept. 2, 1945 Japan formally surrendered aboard the battleship </a:t>
            </a:r>
            <a:r>
              <a:rPr lang="en-US" sz="2600" b="1" i="1" dirty="0">
                <a:solidFill>
                  <a:srgbClr val="0000FF"/>
                </a:solidFill>
              </a:rPr>
              <a:t>Missouri--</a:t>
            </a:r>
            <a:r>
              <a:rPr lang="en-US" sz="2600" b="1" i="1" u="sng" dirty="0">
                <a:solidFill>
                  <a:srgbClr val="0000FF"/>
                </a:solidFill>
              </a:rPr>
              <a:t>VJ-Day</a:t>
            </a:r>
            <a:endParaRPr lang="en-US" sz="26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4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.3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8" y="252541"/>
            <a:ext cx="4403965" cy="3258425"/>
          </a:xfrm>
          <a:prstGeom prst="rect">
            <a:avLst/>
          </a:prstGeom>
        </p:spPr>
      </p:pic>
      <p:pic>
        <p:nvPicPr>
          <p:cNvPr id="5" name="Picture 4" descr="20.3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29" y="478369"/>
            <a:ext cx="2920554" cy="3843449"/>
          </a:xfrm>
          <a:prstGeom prst="rect">
            <a:avLst/>
          </a:prstGeom>
        </p:spPr>
      </p:pic>
      <p:pic>
        <p:nvPicPr>
          <p:cNvPr id="6" name="Picture 5" descr="20.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37" y="4154931"/>
            <a:ext cx="6865675" cy="232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17742" cy="159988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Wartime conferences took place between the “Big Three”?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202281" cy="471363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FDR, Churchill, and Stalin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Met to coordinate military strategies and future peace plans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Casablanca (Jan. 1943) </a:t>
            </a:r>
            <a:r>
              <a:rPr lang="en-US" sz="2800" b="0" dirty="0">
                <a:sym typeface="Wingdings"/>
              </a:rPr>
              <a:t> FDR and Churchill agreed to invade Sicily then mainland Italy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Teheran (Nov. 1943)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>
                <a:sym typeface="Wingdings"/>
              </a:rPr>
              <a:t>The Big Three met for the first time in Teheran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114293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379396"/>
            <a:ext cx="8461551" cy="6185809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2600" b="0" dirty="0"/>
              <a:t>Agreed that the U.S. and Britain would open up the western front by invading France in Spring of 1944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Agreed that the USSR would invade Germany and eventually join the war against Japan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Yalta Conference</a:t>
            </a:r>
            <a:r>
              <a:rPr lang="en-US" sz="2800" dirty="0">
                <a:solidFill>
                  <a:srgbClr val="0000FF"/>
                </a:solidFill>
              </a:rPr>
              <a:t> (Feb. 1945)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The Big Three met up to make plans for the world after the war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Germany would be divided into occupation zones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Free elections for the “liberated” countries of Eastern Europe (under contro</a:t>
            </a:r>
            <a:r>
              <a:rPr lang="en-US" sz="2600" dirty="0"/>
              <a:t>l of Soviet Army)</a:t>
            </a:r>
            <a:endParaRPr lang="en-US" sz="2600" b="0" dirty="0"/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Soviets would enter the war against Japan (Entered August 8, 1945…Japan surrendered August 10, 1945)</a:t>
            </a:r>
          </a:p>
          <a:p>
            <a:pPr marL="914400" lvl="1" indent="-457200">
              <a:buFont typeface="Arial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1892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901"/>
            <a:ext cx="8251764" cy="6152817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2600" b="0" dirty="0"/>
              <a:t>A new world peace organization would be formed at a post war conference in San Francisco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Potsdam Conference</a:t>
            </a:r>
            <a:r>
              <a:rPr lang="en-US" sz="2800" dirty="0">
                <a:solidFill>
                  <a:srgbClr val="0000FF"/>
                </a:solidFill>
              </a:rPr>
              <a:t> (July 17-August 2, 1945)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Only Stalin remained of the Big Three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Truman replaced FDR</a:t>
            </a:r>
            <a:r>
              <a:rPr lang="en-US" sz="2600" dirty="0"/>
              <a:t>, Clement Attlee replaced Churchill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Agreed to issue a warning to Japan to surrender unconditionally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Agreed to hold war-crime trials of Nazi leaders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 </a:t>
            </a:r>
            <a:r>
              <a:rPr lang="en-US" sz="2600" b="1" u="sng" dirty="0">
                <a:solidFill>
                  <a:srgbClr val="0000FF"/>
                </a:solidFill>
                <a:sym typeface="Wingdings"/>
              </a:rPr>
              <a:t>Nuremburg Trials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(Nov. 1945-Oct.1946) </a:t>
            </a:r>
            <a:endParaRPr lang="en-US" sz="2600" b="1" dirty="0">
              <a:solidFill>
                <a:srgbClr val="0000FF"/>
              </a:solidFill>
            </a:endParaRPr>
          </a:p>
          <a:p>
            <a:pPr marL="1600200" lvl="2" indent="-457200">
              <a:buFont typeface="Arial"/>
              <a:buChar char="•"/>
            </a:pPr>
            <a:r>
              <a:rPr lang="en-US" sz="2400" b="0" dirty="0"/>
              <a:t>Individuals must be held accountable for their crimes agains</a:t>
            </a:r>
            <a:r>
              <a:rPr lang="en-US" sz="2400" dirty="0"/>
              <a:t>t humanity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2525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05385" cy="1371600"/>
          </a:xfrm>
        </p:spPr>
        <p:txBody>
          <a:bodyPr/>
          <a:lstStyle/>
          <a:p>
            <a:r>
              <a:rPr lang="en-US" dirty="0"/>
              <a:t>How did the War in Europe 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8152799" cy="497490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D-Day invasion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June 6, 1944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sz="2600" b="1" dirty="0">
                <a:solidFill>
                  <a:srgbClr val="0000FF"/>
                </a:solidFill>
              </a:rPr>
              <a:t> the Allied invasion of German occupied France and opening of the western front 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Codenamed Operation Overlord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Planned and executed by </a:t>
            </a:r>
            <a:r>
              <a:rPr lang="en-US" sz="2600" b="1" dirty="0">
                <a:solidFill>
                  <a:srgbClr val="0000FF"/>
                </a:solidFill>
              </a:rPr>
              <a:t>Supreme Allied Commander of European Forces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 </a:t>
            </a:r>
            <a:r>
              <a:rPr lang="en-US" sz="2600" b="1" u="sng" dirty="0">
                <a:solidFill>
                  <a:srgbClr val="0000FF"/>
                </a:solidFill>
                <a:sym typeface="Wingdings"/>
              </a:rPr>
              <a:t>Dwight D. Eisenhower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>
                <a:sym typeface="Wingdings"/>
              </a:rPr>
              <a:t>Allied troops (U.S., British, and Canadian) crossed English Channel and landed on the Normandy coast of France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33237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901"/>
            <a:ext cx="8136304" cy="608683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Allies reached Paris by August 25, 1944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By September 1944, Allied troops crossed the German border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The Battle of the Bulge</a:t>
            </a:r>
            <a:r>
              <a:rPr lang="en-US" sz="2800" dirty="0">
                <a:solidFill>
                  <a:srgbClr val="0000FF"/>
                </a:solidFill>
              </a:rPr>
              <a:t> (Dec. 1944)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German counterattack in Belgium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Temporarily set back Allied forces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By April 1945, U.S. forces approached Berlin from the west and the Soviets approached from the east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last major German offensive campaign (Ardennes Offensive) on the Western Front during World War II </a:t>
            </a:r>
          </a:p>
          <a:p>
            <a:pPr marL="914400" lvl="1" indent="-457200">
              <a:buFont typeface="Arial"/>
              <a:buChar char="•"/>
            </a:pPr>
            <a:r>
              <a:rPr lang="en-US" sz="2100" dirty="0"/>
              <a:t>Unsuccessful for Germany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Seeing that Berlin would fall to the Allies, Hitler committed suicide April 30, 1945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V-E Day</a:t>
            </a:r>
            <a:r>
              <a:rPr lang="en-US" sz="2800" dirty="0">
                <a:solidFill>
                  <a:srgbClr val="0000FF"/>
                </a:solidFill>
              </a:rPr>
              <a:t>: Nazi Germany surrendered on May 4, 1945– end of WWII for European Theatre</a:t>
            </a:r>
          </a:p>
        </p:txBody>
      </p:sp>
    </p:spTree>
    <p:extLst>
      <p:ext uri="{BB962C8B-B14F-4D97-AF65-F5344CB8AC3E}">
        <p14:creationId xmlns:p14="http://schemas.microsoft.com/office/powerpoint/2010/main" val="290983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.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45" y="732789"/>
            <a:ext cx="4180835" cy="2665282"/>
          </a:xfrm>
          <a:prstGeom prst="rect">
            <a:avLst/>
          </a:prstGeom>
        </p:spPr>
      </p:pic>
      <p:pic>
        <p:nvPicPr>
          <p:cNvPr id="6" name="Picture 5" descr="20.30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7" y="292101"/>
            <a:ext cx="4717356" cy="3526181"/>
          </a:xfrm>
          <a:prstGeom prst="rect">
            <a:avLst/>
          </a:prstGeom>
        </p:spPr>
      </p:pic>
      <p:pic>
        <p:nvPicPr>
          <p:cNvPr id="2" name="Picture 1" descr="another D Day graphic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52" y="3398071"/>
            <a:ext cx="4263793" cy="325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6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56937" cy="1371600"/>
          </a:xfrm>
        </p:spPr>
        <p:txBody>
          <a:bodyPr/>
          <a:lstStyle/>
          <a:p>
            <a:r>
              <a:rPr lang="en-US" dirty="0"/>
              <a:t>How Did the War in the Pacific 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4350" cy="469713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The war in the Pacific </a:t>
            </a:r>
            <a:r>
              <a:rPr lang="en-US" sz="2800" dirty="0">
                <a:solidFill>
                  <a:srgbClr val="0000FF"/>
                </a:solidFill>
              </a:rPr>
              <a:t>was headed by General Douglas MacArthur, Supreme Allied Commander in the Pacific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The U.S. began the process of getting within Japan’s home islands by seizing strategic islands in the Pacific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Island-hopping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U.S. strategy of bypassing strongly held Japanese islands, isolating them with air and naval power, and then move on rapidly towards Japan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Began in 1942</a:t>
            </a:r>
          </a:p>
        </p:txBody>
      </p:sp>
    </p:spTree>
    <p:extLst>
      <p:ext uri="{BB962C8B-B14F-4D97-AF65-F5344CB8AC3E}">
        <p14:creationId xmlns:p14="http://schemas.microsoft.com/office/powerpoint/2010/main" val="295948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46406"/>
            <a:ext cx="8070327" cy="611982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The Battle of Leyte Gulf (Oct. 1944)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Largest naval battle in history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U.S. virtually destroyed the Japanese navy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Japanese used Kamikaze pilots to attack U.S. ships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Battle for Okinawa (April-June 1945)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0" dirty="0"/>
              <a:t>50,000 American soldiers killed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/>
              <a:t>100,000 Japanese soldiers killed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The capture of Okinawa gave the U.S. control of an island close enough to invade Japan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After Okinawa, the U.S. began preparing a large invasion force to attack Japan</a:t>
            </a:r>
          </a:p>
        </p:txBody>
      </p:sp>
    </p:spTree>
    <p:extLst>
      <p:ext uri="{BB962C8B-B14F-4D97-AF65-F5344CB8AC3E}">
        <p14:creationId xmlns:p14="http://schemas.microsoft.com/office/powerpoint/2010/main" val="268299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107</TotalTime>
  <Words>724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Essential</vt:lpstr>
      <vt:lpstr> Victory in Europe and the Pacific</vt:lpstr>
      <vt:lpstr>What Wartime conferences took place between the “Big Three”?</vt:lpstr>
      <vt:lpstr>PowerPoint Presentation</vt:lpstr>
      <vt:lpstr>PowerPoint Presentation</vt:lpstr>
      <vt:lpstr>How did the War in Europe End?</vt:lpstr>
      <vt:lpstr>PowerPoint Presentation</vt:lpstr>
      <vt:lpstr>PowerPoint Presentation</vt:lpstr>
      <vt:lpstr>How Did the War in the Pacific End?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20.3 Victory in Europe and the Pacific</dc:title>
  <dc:creator>Ryan Abrams</dc:creator>
  <cp:lastModifiedBy>Taylor Hunter</cp:lastModifiedBy>
  <cp:revision>16</cp:revision>
  <dcterms:created xsi:type="dcterms:W3CDTF">2016-03-20T23:38:25Z</dcterms:created>
  <dcterms:modified xsi:type="dcterms:W3CDTF">2019-04-25T02:05:29Z</dcterms:modified>
</cp:coreProperties>
</file>