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3A54-8007-AC4E-A03D-D4A7AD1D6EB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2922-226A-F845-903D-C786658D6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94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3A54-8007-AC4E-A03D-D4A7AD1D6EB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2922-226A-F845-903D-C786658D6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7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3A54-8007-AC4E-A03D-D4A7AD1D6EB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2922-226A-F845-903D-C786658D6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6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3A54-8007-AC4E-A03D-D4A7AD1D6EB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2922-226A-F845-903D-C786658D6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99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3A54-8007-AC4E-A03D-D4A7AD1D6EB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2922-226A-F845-903D-C786658D6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57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3A54-8007-AC4E-A03D-D4A7AD1D6EB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2922-226A-F845-903D-C786658D6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4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3A54-8007-AC4E-A03D-D4A7AD1D6EB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2922-226A-F845-903D-C786658D65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2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3A54-8007-AC4E-A03D-D4A7AD1D6EB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2922-226A-F845-903D-C786658D6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3A54-8007-AC4E-A03D-D4A7AD1D6EB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2922-226A-F845-903D-C786658D6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5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3A54-8007-AC4E-A03D-D4A7AD1D6EB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2922-226A-F845-903D-C786658D6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1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03F3A54-8007-AC4E-A03D-D4A7AD1D6EB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2922-226A-F845-903D-C786658D6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03F3A54-8007-AC4E-A03D-D4A7AD1D6EB8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22C2922-226A-F845-903D-C786658D6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6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3B42A-7C24-C84F-ADFA-3D554A676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733" y="320749"/>
            <a:ext cx="3203749" cy="992897"/>
          </a:xfrm>
        </p:spPr>
        <p:txBody>
          <a:bodyPr>
            <a:normAutofit fontScale="90000"/>
          </a:bodyPr>
          <a:lstStyle/>
          <a:p>
            <a:r>
              <a:rPr lang="en-US"/>
              <a:t>Bell Ringer #6</a:t>
            </a:r>
            <a:br>
              <a:rPr lang="en-US"/>
            </a:br>
            <a:r>
              <a:rPr lang="en-US"/>
              <a:t>10/23/19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8936-8B43-1F44-AE7F-5A8BF027F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699" y="1313646"/>
            <a:ext cx="6630730" cy="52236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/>
              <a:t>1) What was the purpose of the Treaty of Tordesillas and who was involved?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 fontAlgn="base">
              <a:buNone/>
            </a:pPr>
            <a:r>
              <a:rPr lang="en-US" sz="2000" b="1" dirty="0"/>
              <a:t>2) What was the difference in the native population of Latin America from 1520 to 1600? </a:t>
            </a:r>
          </a:p>
          <a:p>
            <a:pPr marL="0" indent="0" fontAlgn="base">
              <a:buNone/>
            </a:pPr>
            <a:endParaRPr lang="en-US" sz="2000" b="1" dirty="0"/>
          </a:p>
          <a:p>
            <a:pPr marL="0" indent="0" fontAlgn="base">
              <a:buNone/>
            </a:pPr>
            <a:r>
              <a:rPr lang="en-US" sz="2000" b="1" dirty="0"/>
              <a:t>3) What was the main cause of this severe decline in population?</a:t>
            </a:r>
          </a:p>
          <a:p>
            <a:pPr marL="571500" lvl="1" indent="-342900" fontAlgn="base">
              <a:buFont typeface="+mj-lt"/>
              <a:buAutoNum type="alphaLcPeriod"/>
            </a:pPr>
            <a:r>
              <a:rPr lang="en-US" sz="2400" dirty="0"/>
              <a:t>Fighting amongst warring tribes in Mexico</a:t>
            </a:r>
          </a:p>
          <a:p>
            <a:pPr marL="571500" lvl="1" indent="-342900" fontAlgn="base">
              <a:buFont typeface="+mj-lt"/>
              <a:buAutoNum type="alphaLcPeriod"/>
            </a:pPr>
            <a:r>
              <a:rPr lang="en-US" sz="2400" dirty="0"/>
              <a:t>Disease brought over by Spanish conquistadors</a:t>
            </a:r>
          </a:p>
          <a:p>
            <a:pPr marL="571500" lvl="1" indent="-342900" fontAlgn="base">
              <a:buFont typeface="+mj-lt"/>
              <a:buAutoNum type="alphaLcPeriod"/>
            </a:pPr>
            <a:r>
              <a:rPr lang="en-US" sz="2400" dirty="0"/>
              <a:t>The Spanish conquistadors shipped most of the population away to Africa to work on sugar plantations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C6868774-3DEF-D248-8250-803D148E8D7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46" t="37251" r="34526" b="22969"/>
          <a:stretch/>
        </p:blipFill>
        <p:spPr bwMode="auto">
          <a:xfrm>
            <a:off x="6974429" y="641498"/>
            <a:ext cx="4873873" cy="50638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7177504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{CE908770-D708-E440-90DD-C2F1194F89D8}tf10001120</Template>
  <TotalTime>1</TotalTime>
  <Words>82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Parcel</vt:lpstr>
      <vt:lpstr>Bell Ringer #6 10/23/19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Hunter</dc:creator>
  <cp:lastModifiedBy>Taylor Hunter</cp:lastModifiedBy>
  <cp:revision>2</cp:revision>
  <dcterms:created xsi:type="dcterms:W3CDTF">2019-10-22T20:43:17Z</dcterms:created>
  <dcterms:modified xsi:type="dcterms:W3CDTF">2019-10-22T20:48:04Z</dcterms:modified>
</cp:coreProperties>
</file>