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90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F862-3881-D341-96B8-DF1269333D52}" type="datetimeFigureOut">
              <a:rPr lang="en-US" smtClean="0"/>
              <a:t>12/3/19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1EF9-3BF5-F74C-BDF1-3EEBCA2D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00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F862-3881-D341-96B8-DF1269333D52}" type="datetimeFigureOut">
              <a:rPr lang="en-US" smtClean="0"/>
              <a:t>12/3/19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1EF9-3BF5-F74C-BDF1-3EEBCA2D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6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F862-3881-D341-96B8-DF1269333D52}" type="datetimeFigureOut">
              <a:rPr lang="en-US" smtClean="0"/>
              <a:t>12/3/19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1EF9-3BF5-F74C-BDF1-3EEBCA2D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4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F862-3881-D341-96B8-DF1269333D52}" type="datetimeFigureOut">
              <a:rPr lang="en-US" smtClean="0"/>
              <a:t>12/3/19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1EF9-3BF5-F74C-BDF1-3EEBCA2D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8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F862-3881-D341-96B8-DF1269333D52}" type="datetimeFigureOut">
              <a:rPr lang="en-US" smtClean="0"/>
              <a:t>12/3/19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1EF9-3BF5-F74C-BDF1-3EEBCA2D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9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F862-3881-D341-96B8-DF1269333D52}" type="datetimeFigureOut">
              <a:rPr lang="en-US" smtClean="0"/>
              <a:t>12/3/19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1EF9-3BF5-F74C-BDF1-3EEBCA2D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2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F862-3881-D341-96B8-DF1269333D52}" type="datetimeFigureOut">
              <a:rPr lang="en-US" smtClean="0"/>
              <a:t>12/3/19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1EF9-3BF5-F74C-BDF1-3EEBCA2DCC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42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F862-3881-D341-96B8-DF1269333D52}" type="datetimeFigureOut">
              <a:rPr lang="en-US" smtClean="0"/>
              <a:t>12/3/19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1EF9-3BF5-F74C-BDF1-3EEBCA2D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F862-3881-D341-96B8-DF1269333D52}" type="datetimeFigureOut">
              <a:rPr lang="en-US" smtClean="0"/>
              <a:t>12/3/19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1EF9-3BF5-F74C-BDF1-3EEBCA2D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5F862-3881-D341-96B8-DF1269333D52}" type="datetimeFigureOut">
              <a:rPr lang="en-US" smtClean="0"/>
              <a:t>12/3/19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1EF9-3BF5-F74C-BDF1-3EEBCA2D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96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7E5F862-3881-D341-96B8-DF1269333D52}" type="datetimeFigureOut">
              <a:rPr lang="en-US" smtClean="0"/>
              <a:t>12/3/19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C1EF9-3BF5-F74C-BDF1-3EEBCA2D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8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7E5F862-3881-D341-96B8-DF1269333D52}" type="datetimeFigureOut">
              <a:rPr lang="en-US" smtClean="0"/>
              <a:t>12/3/19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2CC1EF9-3BF5-F74C-BDF1-3EEBCA2DC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6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lh4.googleusercontent.com/5dwggV9P--zCVSdwBWsIKEvd2hVxerCkZwCKqIPKhe6-gAsSNkyqaS0gPC-auAphZD9_vQ6SG5PEhs3T5p30dfTNnTckbdGBx-mML2B9NqwRqgQeGvlfQnJab8KI3bN4NGdJH8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671B6-0CFE-F248-BD15-7C3BAAEE0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21225"/>
            <a:ext cx="7729728" cy="660908"/>
          </a:xfrm>
        </p:spPr>
        <p:txBody>
          <a:bodyPr>
            <a:normAutofit fontScale="90000"/>
          </a:bodyPr>
          <a:lstStyle/>
          <a:p>
            <a:r>
              <a:rPr lang="en-US" dirty="0"/>
              <a:t>Bell Ringer #3: 12/3/19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A19F1-2418-C743-BF23-AFF14CE61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937" y="1303192"/>
            <a:ext cx="7983728" cy="5012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On what is Cecil Rhodes standing?</a:t>
            </a:r>
          </a:p>
          <a:p>
            <a:pPr marL="0" lvl="0" indent="0">
              <a:buNone/>
            </a:pPr>
            <a:r>
              <a:rPr lang="en-US" dirty="0"/>
              <a:t>a. England	 	c. Asia</a:t>
            </a:r>
          </a:p>
          <a:p>
            <a:pPr marL="0" lvl="0" indent="0">
              <a:buNone/>
            </a:pPr>
            <a:r>
              <a:rPr lang="en-US" dirty="0"/>
              <a:t>b. Africa	               d. North America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2. Based on this cartoon, what can you infer about Cecil Rhodes’s attitude towards Africa?</a:t>
            </a:r>
          </a:p>
          <a:p>
            <a:pPr marL="0" indent="0">
              <a:buNone/>
            </a:pPr>
            <a:r>
              <a:rPr lang="en-US" dirty="0"/>
              <a:t>     a. He views Africa as a beautiful and diverse continent</a:t>
            </a:r>
          </a:p>
          <a:p>
            <a:pPr marL="0" indent="0">
              <a:buNone/>
            </a:pPr>
            <a:r>
              <a:rPr lang="en-US" dirty="0"/>
              <a:t>     b. He views Africa as a strong continent in need of independence from Europe</a:t>
            </a:r>
          </a:p>
          <a:p>
            <a:pPr marL="0" indent="0">
              <a:buNone/>
            </a:pPr>
            <a:r>
              <a:rPr lang="en-US" dirty="0"/>
              <a:t>     c. He views Africa as inferior and therefore ripe for European control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3. Define the term Imperialism in your own words (Hint: we talked about this in class yesterday)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3F37A97-ADFF-A540-9FA4-5168D31FF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0200" y="130386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A picture containing outdoor, man, ground, person&#10;&#10;Description automatically generated">
            <a:extLst>
              <a:ext uri="{FF2B5EF4-FFF2-40B4-BE49-F238E27FC236}">
                <a16:creationId xmlns:a16="http://schemas.microsoft.com/office/drawing/2014/main" id="{350B1755-A888-1E49-846D-B48DACBEB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207" y="1599690"/>
            <a:ext cx="3781856" cy="453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22C1B1E-BD9E-3F41-8179-1E262358FC97}"/>
              </a:ext>
            </a:extLst>
          </p:cNvPr>
          <p:cNvSpPr txBox="1"/>
          <p:nvPr/>
        </p:nvSpPr>
        <p:spPr>
          <a:xfrm>
            <a:off x="7950200" y="982133"/>
            <a:ext cx="3901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the following image to answer questions 1-2.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0926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{CE908770-D708-E440-90DD-C2F1194F89D8}tf10001120</Template>
  <TotalTime>3</TotalTime>
  <Words>125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Bell Ringer #3: 12/3/19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 #3: 12/3/19</dc:title>
  <dc:creator>Taylor Hunter</dc:creator>
  <cp:lastModifiedBy>Taylor Hunter</cp:lastModifiedBy>
  <cp:revision>1</cp:revision>
  <dcterms:created xsi:type="dcterms:W3CDTF">2019-12-03T12:13:27Z</dcterms:created>
  <dcterms:modified xsi:type="dcterms:W3CDTF">2019-12-03T12:17:23Z</dcterms:modified>
</cp:coreProperties>
</file>