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90"/>
  </p:normalViewPr>
  <p:slideViewPr>
    <p:cSldViewPr snapToGrid="0" snapToObjects="1">
      <p:cViewPr varScale="1">
        <p:scale>
          <a:sx n="105" d="100"/>
          <a:sy n="105" d="100"/>
        </p:scale>
        <p:origin x="30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5673B-6391-A647-B591-94A2C555AF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8589403-3AFA-2442-BA94-E8ED905B4D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581E169-9558-DC4F-A06B-821B8BD4DA1D}"/>
              </a:ext>
            </a:extLst>
          </p:cNvPr>
          <p:cNvSpPr>
            <a:spLocks noGrp="1"/>
          </p:cNvSpPr>
          <p:nvPr>
            <p:ph type="dt" sz="half" idx="10"/>
          </p:nvPr>
        </p:nvSpPr>
        <p:spPr/>
        <p:txBody>
          <a:bodyPr/>
          <a:lstStyle/>
          <a:p>
            <a:fld id="{D7A0336F-9D51-C244-99DA-5E8A1D3AD6C2}" type="datetimeFigureOut">
              <a:rPr lang="en-US" smtClean="0"/>
              <a:t>12/5/19</a:t>
            </a:fld>
            <a:endParaRPr lang="en-US"/>
          </a:p>
        </p:txBody>
      </p:sp>
      <p:sp>
        <p:nvSpPr>
          <p:cNvPr id="5" name="Footer Placeholder 4">
            <a:extLst>
              <a:ext uri="{FF2B5EF4-FFF2-40B4-BE49-F238E27FC236}">
                <a16:creationId xmlns:a16="http://schemas.microsoft.com/office/drawing/2014/main" id="{B8A4BD01-942C-1440-A2BC-0BBCD7EC63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078BBF-6C47-FD4C-968B-8EF2652A3384}"/>
              </a:ext>
            </a:extLst>
          </p:cNvPr>
          <p:cNvSpPr>
            <a:spLocks noGrp="1"/>
          </p:cNvSpPr>
          <p:nvPr>
            <p:ph type="sldNum" sz="quarter" idx="12"/>
          </p:nvPr>
        </p:nvSpPr>
        <p:spPr/>
        <p:txBody>
          <a:bodyPr/>
          <a:lstStyle/>
          <a:p>
            <a:fld id="{F0EF33B9-15E9-D94B-B75A-5E0693F37EC2}" type="slidenum">
              <a:rPr lang="en-US" smtClean="0"/>
              <a:t>‹#›</a:t>
            </a:fld>
            <a:endParaRPr lang="en-US"/>
          </a:p>
        </p:txBody>
      </p:sp>
    </p:spTree>
    <p:extLst>
      <p:ext uri="{BB962C8B-B14F-4D97-AF65-F5344CB8AC3E}">
        <p14:creationId xmlns:p14="http://schemas.microsoft.com/office/powerpoint/2010/main" val="1751623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FB2F7-8F6B-644A-A5B0-466E3B2DFBA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4BBDE51-5B78-7041-843B-4D2DE611DB0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5E67CF-E8C8-3749-993D-149056566673}"/>
              </a:ext>
            </a:extLst>
          </p:cNvPr>
          <p:cNvSpPr>
            <a:spLocks noGrp="1"/>
          </p:cNvSpPr>
          <p:nvPr>
            <p:ph type="dt" sz="half" idx="10"/>
          </p:nvPr>
        </p:nvSpPr>
        <p:spPr/>
        <p:txBody>
          <a:bodyPr/>
          <a:lstStyle/>
          <a:p>
            <a:fld id="{D7A0336F-9D51-C244-99DA-5E8A1D3AD6C2}" type="datetimeFigureOut">
              <a:rPr lang="en-US" smtClean="0"/>
              <a:t>12/5/19</a:t>
            </a:fld>
            <a:endParaRPr lang="en-US"/>
          </a:p>
        </p:txBody>
      </p:sp>
      <p:sp>
        <p:nvSpPr>
          <p:cNvPr id="5" name="Footer Placeholder 4">
            <a:extLst>
              <a:ext uri="{FF2B5EF4-FFF2-40B4-BE49-F238E27FC236}">
                <a16:creationId xmlns:a16="http://schemas.microsoft.com/office/drawing/2014/main" id="{F6E86621-39FA-2C4C-9828-29A220D919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5CE282-A0CE-054B-A44D-3719EBA6F774}"/>
              </a:ext>
            </a:extLst>
          </p:cNvPr>
          <p:cNvSpPr>
            <a:spLocks noGrp="1"/>
          </p:cNvSpPr>
          <p:nvPr>
            <p:ph type="sldNum" sz="quarter" idx="12"/>
          </p:nvPr>
        </p:nvSpPr>
        <p:spPr/>
        <p:txBody>
          <a:bodyPr/>
          <a:lstStyle/>
          <a:p>
            <a:fld id="{F0EF33B9-15E9-D94B-B75A-5E0693F37EC2}" type="slidenum">
              <a:rPr lang="en-US" smtClean="0"/>
              <a:t>‹#›</a:t>
            </a:fld>
            <a:endParaRPr lang="en-US"/>
          </a:p>
        </p:txBody>
      </p:sp>
    </p:spTree>
    <p:extLst>
      <p:ext uri="{BB962C8B-B14F-4D97-AF65-F5344CB8AC3E}">
        <p14:creationId xmlns:p14="http://schemas.microsoft.com/office/powerpoint/2010/main" val="2518422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1C1072-8891-7745-B9D6-C3205C601A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5D96EF6-2E5B-4844-9F41-4C85740F58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62DF0A-FE1B-C044-BF70-56709B2655E0}"/>
              </a:ext>
            </a:extLst>
          </p:cNvPr>
          <p:cNvSpPr>
            <a:spLocks noGrp="1"/>
          </p:cNvSpPr>
          <p:nvPr>
            <p:ph type="dt" sz="half" idx="10"/>
          </p:nvPr>
        </p:nvSpPr>
        <p:spPr/>
        <p:txBody>
          <a:bodyPr/>
          <a:lstStyle/>
          <a:p>
            <a:fld id="{D7A0336F-9D51-C244-99DA-5E8A1D3AD6C2}" type="datetimeFigureOut">
              <a:rPr lang="en-US" smtClean="0"/>
              <a:t>12/5/19</a:t>
            </a:fld>
            <a:endParaRPr lang="en-US"/>
          </a:p>
        </p:txBody>
      </p:sp>
      <p:sp>
        <p:nvSpPr>
          <p:cNvPr id="5" name="Footer Placeholder 4">
            <a:extLst>
              <a:ext uri="{FF2B5EF4-FFF2-40B4-BE49-F238E27FC236}">
                <a16:creationId xmlns:a16="http://schemas.microsoft.com/office/drawing/2014/main" id="{00BCEC72-473E-C84E-81BD-53A66276FF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84EA18-E96A-D44C-A84B-D29B254DE5C5}"/>
              </a:ext>
            </a:extLst>
          </p:cNvPr>
          <p:cNvSpPr>
            <a:spLocks noGrp="1"/>
          </p:cNvSpPr>
          <p:nvPr>
            <p:ph type="sldNum" sz="quarter" idx="12"/>
          </p:nvPr>
        </p:nvSpPr>
        <p:spPr/>
        <p:txBody>
          <a:bodyPr/>
          <a:lstStyle/>
          <a:p>
            <a:fld id="{F0EF33B9-15E9-D94B-B75A-5E0693F37EC2}" type="slidenum">
              <a:rPr lang="en-US" smtClean="0"/>
              <a:t>‹#›</a:t>
            </a:fld>
            <a:endParaRPr lang="en-US"/>
          </a:p>
        </p:txBody>
      </p:sp>
    </p:spTree>
    <p:extLst>
      <p:ext uri="{BB962C8B-B14F-4D97-AF65-F5344CB8AC3E}">
        <p14:creationId xmlns:p14="http://schemas.microsoft.com/office/powerpoint/2010/main" val="3659092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41432-7D00-6448-8E7B-0833C392AB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B1CBE4-3919-B44B-9BBB-CB9AB94C66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8F040E-6D7F-484D-8D9F-07A75C7BB856}"/>
              </a:ext>
            </a:extLst>
          </p:cNvPr>
          <p:cNvSpPr>
            <a:spLocks noGrp="1"/>
          </p:cNvSpPr>
          <p:nvPr>
            <p:ph type="dt" sz="half" idx="10"/>
          </p:nvPr>
        </p:nvSpPr>
        <p:spPr/>
        <p:txBody>
          <a:bodyPr/>
          <a:lstStyle/>
          <a:p>
            <a:fld id="{D7A0336F-9D51-C244-99DA-5E8A1D3AD6C2}" type="datetimeFigureOut">
              <a:rPr lang="en-US" smtClean="0"/>
              <a:t>12/5/19</a:t>
            </a:fld>
            <a:endParaRPr lang="en-US"/>
          </a:p>
        </p:txBody>
      </p:sp>
      <p:sp>
        <p:nvSpPr>
          <p:cNvPr id="5" name="Footer Placeholder 4">
            <a:extLst>
              <a:ext uri="{FF2B5EF4-FFF2-40B4-BE49-F238E27FC236}">
                <a16:creationId xmlns:a16="http://schemas.microsoft.com/office/drawing/2014/main" id="{52EF53C3-FFD1-D341-8D6A-E6E9C18ABE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51E021-91B2-784E-8505-159996CCD0F6}"/>
              </a:ext>
            </a:extLst>
          </p:cNvPr>
          <p:cNvSpPr>
            <a:spLocks noGrp="1"/>
          </p:cNvSpPr>
          <p:nvPr>
            <p:ph type="sldNum" sz="quarter" idx="12"/>
          </p:nvPr>
        </p:nvSpPr>
        <p:spPr/>
        <p:txBody>
          <a:bodyPr/>
          <a:lstStyle/>
          <a:p>
            <a:fld id="{F0EF33B9-15E9-D94B-B75A-5E0693F37EC2}" type="slidenum">
              <a:rPr lang="en-US" smtClean="0"/>
              <a:t>‹#›</a:t>
            </a:fld>
            <a:endParaRPr lang="en-US"/>
          </a:p>
        </p:txBody>
      </p:sp>
    </p:spTree>
    <p:extLst>
      <p:ext uri="{BB962C8B-B14F-4D97-AF65-F5344CB8AC3E}">
        <p14:creationId xmlns:p14="http://schemas.microsoft.com/office/powerpoint/2010/main" val="1967877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A7209-D6E3-BB45-9244-346563080B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6604AC9-C89B-DD45-BB30-D61C94C956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61D2ACF-8548-4B4F-BDC8-F1B92613AE6A}"/>
              </a:ext>
            </a:extLst>
          </p:cNvPr>
          <p:cNvSpPr>
            <a:spLocks noGrp="1"/>
          </p:cNvSpPr>
          <p:nvPr>
            <p:ph type="dt" sz="half" idx="10"/>
          </p:nvPr>
        </p:nvSpPr>
        <p:spPr/>
        <p:txBody>
          <a:bodyPr/>
          <a:lstStyle/>
          <a:p>
            <a:fld id="{D7A0336F-9D51-C244-99DA-5E8A1D3AD6C2}" type="datetimeFigureOut">
              <a:rPr lang="en-US" smtClean="0"/>
              <a:t>12/5/19</a:t>
            </a:fld>
            <a:endParaRPr lang="en-US"/>
          </a:p>
        </p:txBody>
      </p:sp>
      <p:sp>
        <p:nvSpPr>
          <p:cNvPr id="5" name="Footer Placeholder 4">
            <a:extLst>
              <a:ext uri="{FF2B5EF4-FFF2-40B4-BE49-F238E27FC236}">
                <a16:creationId xmlns:a16="http://schemas.microsoft.com/office/drawing/2014/main" id="{38C06AF3-00C0-DA4C-8229-0FCAF90940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71B91D-D8B0-444C-8216-2FE613A552CA}"/>
              </a:ext>
            </a:extLst>
          </p:cNvPr>
          <p:cNvSpPr>
            <a:spLocks noGrp="1"/>
          </p:cNvSpPr>
          <p:nvPr>
            <p:ph type="sldNum" sz="quarter" idx="12"/>
          </p:nvPr>
        </p:nvSpPr>
        <p:spPr/>
        <p:txBody>
          <a:bodyPr/>
          <a:lstStyle/>
          <a:p>
            <a:fld id="{F0EF33B9-15E9-D94B-B75A-5E0693F37EC2}" type="slidenum">
              <a:rPr lang="en-US" smtClean="0"/>
              <a:t>‹#›</a:t>
            </a:fld>
            <a:endParaRPr lang="en-US"/>
          </a:p>
        </p:txBody>
      </p:sp>
    </p:spTree>
    <p:extLst>
      <p:ext uri="{BB962C8B-B14F-4D97-AF65-F5344CB8AC3E}">
        <p14:creationId xmlns:p14="http://schemas.microsoft.com/office/powerpoint/2010/main" val="2590338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61C52-A5CD-1C48-930F-4604EE4543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F0F374-8995-D948-9FCB-3C4147E319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2793F97-9F78-924A-8BE3-DF54F83FB0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224F87B-EFBA-9445-9FD3-B2B13847A9DD}"/>
              </a:ext>
            </a:extLst>
          </p:cNvPr>
          <p:cNvSpPr>
            <a:spLocks noGrp="1"/>
          </p:cNvSpPr>
          <p:nvPr>
            <p:ph type="dt" sz="half" idx="10"/>
          </p:nvPr>
        </p:nvSpPr>
        <p:spPr/>
        <p:txBody>
          <a:bodyPr/>
          <a:lstStyle/>
          <a:p>
            <a:fld id="{D7A0336F-9D51-C244-99DA-5E8A1D3AD6C2}" type="datetimeFigureOut">
              <a:rPr lang="en-US" smtClean="0"/>
              <a:t>12/5/19</a:t>
            </a:fld>
            <a:endParaRPr lang="en-US"/>
          </a:p>
        </p:txBody>
      </p:sp>
      <p:sp>
        <p:nvSpPr>
          <p:cNvPr id="6" name="Footer Placeholder 5">
            <a:extLst>
              <a:ext uri="{FF2B5EF4-FFF2-40B4-BE49-F238E27FC236}">
                <a16:creationId xmlns:a16="http://schemas.microsoft.com/office/drawing/2014/main" id="{0847105A-F3A8-6345-8DBC-0C854C1EB6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1DDDE8-2E16-C044-9E4B-566932248633}"/>
              </a:ext>
            </a:extLst>
          </p:cNvPr>
          <p:cNvSpPr>
            <a:spLocks noGrp="1"/>
          </p:cNvSpPr>
          <p:nvPr>
            <p:ph type="sldNum" sz="quarter" idx="12"/>
          </p:nvPr>
        </p:nvSpPr>
        <p:spPr/>
        <p:txBody>
          <a:bodyPr/>
          <a:lstStyle/>
          <a:p>
            <a:fld id="{F0EF33B9-15E9-D94B-B75A-5E0693F37EC2}" type="slidenum">
              <a:rPr lang="en-US" smtClean="0"/>
              <a:t>‹#›</a:t>
            </a:fld>
            <a:endParaRPr lang="en-US"/>
          </a:p>
        </p:txBody>
      </p:sp>
    </p:spTree>
    <p:extLst>
      <p:ext uri="{BB962C8B-B14F-4D97-AF65-F5344CB8AC3E}">
        <p14:creationId xmlns:p14="http://schemas.microsoft.com/office/powerpoint/2010/main" val="1355192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17F3E-D473-0C49-B3B9-9B79B89BE46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01F08DA-4AEF-E34C-B3F6-9D4776E6E9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CEA1B4F-7950-CD4E-9F23-825108B341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063818F-9D7D-3A4E-85AB-7A4A526BE7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9D6192-868B-C940-9E0F-5AA0A25236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E43B664-1618-D24B-BBE6-9119EC230FB0}"/>
              </a:ext>
            </a:extLst>
          </p:cNvPr>
          <p:cNvSpPr>
            <a:spLocks noGrp="1"/>
          </p:cNvSpPr>
          <p:nvPr>
            <p:ph type="dt" sz="half" idx="10"/>
          </p:nvPr>
        </p:nvSpPr>
        <p:spPr/>
        <p:txBody>
          <a:bodyPr/>
          <a:lstStyle/>
          <a:p>
            <a:fld id="{D7A0336F-9D51-C244-99DA-5E8A1D3AD6C2}" type="datetimeFigureOut">
              <a:rPr lang="en-US" smtClean="0"/>
              <a:t>12/5/19</a:t>
            </a:fld>
            <a:endParaRPr lang="en-US"/>
          </a:p>
        </p:txBody>
      </p:sp>
      <p:sp>
        <p:nvSpPr>
          <p:cNvPr id="8" name="Footer Placeholder 7">
            <a:extLst>
              <a:ext uri="{FF2B5EF4-FFF2-40B4-BE49-F238E27FC236}">
                <a16:creationId xmlns:a16="http://schemas.microsoft.com/office/drawing/2014/main" id="{4B5AE6CE-7997-D84C-B797-7EB6E0C7CD1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79FCA85-67EE-2444-A88B-8E65CF2E43E3}"/>
              </a:ext>
            </a:extLst>
          </p:cNvPr>
          <p:cNvSpPr>
            <a:spLocks noGrp="1"/>
          </p:cNvSpPr>
          <p:nvPr>
            <p:ph type="sldNum" sz="quarter" idx="12"/>
          </p:nvPr>
        </p:nvSpPr>
        <p:spPr/>
        <p:txBody>
          <a:bodyPr/>
          <a:lstStyle/>
          <a:p>
            <a:fld id="{F0EF33B9-15E9-D94B-B75A-5E0693F37EC2}" type="slidenum">
              <a:rPr lang="en-US" smtClean="0"/>
              <a:t>‹#›</a:t>
            </a:fld>
            <a:endParaRPr lang="en-US"/>
          </a:p>
        </p:txBody>
      </p:sp>
    </p:spTree>
    <p:extLst>
      <p:ext uri="{BB962C8B-B14F-4D97-AF65-F5344CB8AC3E}">
        <p14:creationId xmlns:p14="http://schemas.microsoft.com/office/powerpoint/2010/main" val="3833479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97313-00EC-1F4F-8165-DD6410B648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D57F975-CC25-C245-958D-0A959FBC261F}"/>
              </a:ext>
            </a:extLst>
          </p:cNvPr>
          <p:cNvSpPr>
            <a:spLocks noGrp="1"/>
          </p:cNvSpPr>
          <p:nvPr>
            <p:ph type="dt" sz="half" idx="10"/>
          </p:nvPr>
        </p:nvSpPr>
        <p:spPr/>
        <p:txBody>
          <a:bodyPr/>
          <a:lstStyle/>
          <a:p>
            <a:fld id="{D7A0336F-9D51-C244-99DA-5E8A1D3AD6C2}" type="datetimeFigureOut">
              <a:rPr lang="en-US" smtClean="0"/>
              <a:t>12/5/19</a:t>
            </a:fld>
            <a:endParaRPr lang="en-US"/>
          </a:p>
        </p:txBody>
      </p:sp>
      <p:sp>
        <p:nvSpPr>
          <p:cNvPr id="4" name="Footer Placeholder 3">
            <a:extLst>
              <a:ext uri="{FF2B5EF4-FFF2-40B4-BE49-F238E27FC236}">
                <a16:creationId xmlns:a16="http://schemas.microsoft.com/office/drawing/2014/main" id="{F1AE891D-5500-C143-B12F-2969F4B0E7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BAA9CF8-42A1-3548-9295-E8EE988DD3C2}"/>
              </a:ext>
            </a:extLst>
          </p:cNvPr>
          <p:cNvSpPr>
            <a:spLocks noGrp="1"/>
          </p:cNvSpPr>
          <p:nvPr>
            <p:ph type="sldNum" sz="quarter" idx="12"/>
          </p:nvPr>
        </p:nvSpPr>
        <p:spPr/>
        <p:txBody>
          <a:bodyPr/>
          <a:lstStyle/>
          <a:p>
            <a:fld id="{F0EF33B9-15E9-D94B-B75A-5E0693F37EC2}" type="slidenum">
              <a:rPr lang="en-US" smtClean="0"/>
              <a:t>‹#›</a:t>
            </a:fld>
            <a:endParaRPr lang="en-US"/>
          </a:p>
        </p:txBody>
      </p:sp>
    </p:spTree>
    <p:extLst>
      <p:ext uri="{BB962C8B-B14F-4D97-AF65-F5344CB8AC3E}">
        <p14:creationId xmlns:p14="http://schemas.microsoft.com/office/powerpoint/2010/main" val="2827109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15A5F4-9607-7143-8117-58DF21E536A1}"/>
              </a:ext>
            </a:extLst>
          </p:cNvPr>
          <p:cNvSpPr>
            <a:spLocks noGrp="1"/>
          </p:cNvSpPr>
          <p:nvPr>
            <p:ph type="dt" sz="half" idx="10"/>
          </p:nvPr>
        </p:nvSpPr>
        <p:spPr/>
        <p:txBody>
          <a:bodyPr/>
          <a:lstStyle/>
          <a:p>
            <a:fld id="{D7A0336F-9D51-C244-99DA-5E8A1D3AD6C2}" type="datetimeFigureOut">
              <a:rPr lang="en-US" smtClean="0"/>
              <a:t>12/5/19</a:t>
            </a:fld>
            <a:endParaRPr lang="en-US"/>
          </a:p>
        </p:txBody>
      </p:sp>
      <p:sp>
        <p:nvSpPr>
          <p:cNvPr id="3" name="Footer Placeholder 2">
            <a:extLst>
              <a:ext uri="{FF2B5EF4-FFF2-40B4-BE49-F238E27FC236}">
                <a16:creationId xmlns:a16="http://schemas.microsoft.com/office/drawing/2014/main" id="{1B9CDB07-C3CC-0645-AC1A-82F6B3F498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5BE6F54-0DB6-7E40-90F3-6D3AA3161DE7}"/>
              </a:ext>
            </a:extLst>
          </p:cNvPr>
          <p:cNvSpPr>
            <a:spLocks noGrp="1"/>
          </p:cNvSpPr>
          <p:nvPr>
            <p:ph type="sldNum" sz="quarter" idx="12"/>
          </p:nvPr>
        </p:nvSpPr>
        <p:spPr/>
        <p:txBody>
          <a:bodyPr/>
          <a:lstStyle/>
          <a:p>
            <a:fld id="{F0EF33B9-15E9-D94B-B75A-5E0693F37EC2}" type="slidenum">
              <a:rPr lang="en-US" smtClean="0"/>
              <a:t>‹#›</a:t>
            </a:fld>
            <a:endParaRPr lang="en-US"/>
          </a:p>
        </p:txBody>
      </p:sp>
    </p:spTree>
    <p:extLst>
      <p:ext uri="{BB962C8B-B14F-4D97-AF65-F5344CB8AC3E}">
        <p14:creationId xmlns:p14="http://schemas.microsoft.com/office/powerpoint/2010/main" val="1650745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A6313-4553-4F45-9F23-494FBDFF10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DFEA7D7-3A08-4245-B486-A28DBB5C35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B8C360-F985-C945-893F-B95785E72B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3393AD-86EB-FC4B-836F-78752D85A603}"/>
              </a:ext>
            </a:extLst>
          </p:cNvPr>
          <p:cNvSpPr>
            <a:spLocks noGrp="1"/>
          </p:cNvSpPr>
          <p:nvPr>
            <p:ph type="dt" sz="half" idx="10"/>
          </p:nvPr>
        </p:nvSpPr>
        <p:spPr/>
        <p:txBody>
          <a:bodyPr/>
          <a:lstStyle/>
          <a:p>
            <a:fld id="{D7A0336F-9D51-C244-99DA-5E8A1D3AD6C2}" type="datetimeFigureOut">
              <a:rPr lang="en-US" smtClean="0"/>
              <a:t>12/5/19</a:t>
            </a:fld>
            <a:endParaRPr lang="en-US"/>
          </a:p>
        </p:txBody>
      </p:sp>
      <p:sp>
        <p:nvSpPr>
          <p:cNvPr id="6" name="Footer Placeholder 5">
            <a:extLst>
              <a:ext uri="{FF2B5EF4-FFF2-40B4-BE49-F238E27FC236}">
                <a16:creationId xmlns:a16="http://schemas.microsoft.com/office/drawing/2014/main" id="{EC0199E4-59C3-3143-9711-08FCFE84BB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5C459A-200E-564A-A41F-22FE4294F8A5}"/>
              </a:ext>
            </a:extLst>
          </p:cNvPr>
          <p:cNvSpPr>
            <a:spLocks noGrp="1"/>
          </p:cNvSpPr>
          <p:nvPr>
            <p:ph type="sldNum" sz="quarter" idx="12"/>
          </p:nvPr>
        </p:nvSpPr>
        <p:spPr/>
        <p:txBody>
          <a:bodyPr/>
          <a:lstStyle/>
          <a:p>
            <a:fld id="{F0EF33B9-15E9-D94B-B75A-5E0693F37EC2}" type="slidenum">
              <a:rPr lang="en-US" smtClean="0"/>
              <a:t>‹#›</a:t>
            </a:fld>
            <a:endParaRPr lang="en-US"/>
          </a:p>
        </p:txBody>
      </p:sp>
    </p:spTree>
    <p:extLst>
      <p:ext uri="{BB962C8B-B14F-4D97-AF65-F5344CB8AC3E}">
        <p14:creationId xmlns:p14="http://schemas.microsoft.com/office/powerpoint/2010/main" val="3399084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08DC8-19B1-C94E-9D2F-681F08A2FE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0CC3F51-0914-5440-BF91-3EA7D7ED43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63418D5-16BC-F643-91DD-8F6E116F11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910461-57F0-2F49-ACD3-5DB2751796D5}"/>
              </a:ext>
            </a:extLst>
          </p:cNvPr>
          <p:cNvSpPr>
            <a:spLocks noGrp="1"/>
          </p:cNvSpPr>
          <p:nvPr>
            <p:ph type="dt" sz="half" idx="10"/>
          </p:nvPr>
        </p:nvSpPr>
        <p:spPr/>
        <p:txBody>
          <a:bodyPr/>
          <a:lstStyle/>
          <a:p>
            <a:fld id="{D7A0336F-9D51-C244-99DA-5E8A1D3AD6C2}" type="datetimeFigureOut">
              <a:rPr lang="en-US" smtClean="0"/>
              <a:t>12/5/19</a:t>
            </a:fld>
            <a:endParaRPr lang="en-US"/>
          </a:p>
        </p:txBody>
      </p:sp>
      <p:sp>
        <p:nvSpPr>
          <p:cNvPr id="6" name="Footer Placeholder 5">
            <a:extLst>
              <a:ext uri="{FF2B5EF4-FFF2-40B4-BE49-F238E27FC236}">
                <a16:creationId xmlns:a16="http://schemas.microsoft.com/office/drawing/2014/main" id="{49ACF454-1DA6-884D-BCF8-AA1BF5190A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09831E-8BE3-A744-BD37-210FFCD634AE}"/>
              </a:ext>
            </a:extLst>
          </p:cNvPr>
          <p:cNvSpPr>
            <a:spLocks noGrp="1"/>
          </p:cNvSpPr>
          <p:nvPr>
            <p:ph type="sldNum" sz="quarter" idx="12"/>
          </p:nvPr>
        </p:nvSpPr>
        <p:spPr/>
        <p:txBody>
          <a:bodyPr/>
          <a:lstStyle/>
          <a:p>
            <a:fld id="{F0EF33B9-15E9-D94B-B75A-5E0693F37EC2}" type="slidenum">
              <a:rPr lang="en-US" smtClean="0"/>
              <a:t>‹#›</a:t>
            </a:fld>
            <a:endParaRPr lang="en-US"/>
          </a:p>
        </p:txBody>
      </p:sp>
    </p:spTree>
    <p:extLst>
      <p:ext uri="{BB962C8B-B14F-4D97-AF65-F5344CB8AC3E}">
        <p14:creationId xmlns:p14="http://schemas.microsoft.com/office/powerpoint/2010/main" val="940044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FE2C42-B568-8C41-AB9A-6993FA1090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88F2E15-48FD-4A4F-B86E-1CF32CFEFB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B6310F-9F0A-1346-B909-0322FA3A82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A0336F-9D51-C244-99DA-5E8A1D3AD6C2}" type="datetimeFigureOut">
              <a:rPr lang="en-US" smtClean="0"/>
              <a:t>12/5/19</a:t>
            </a:fld>
            <a:endParaRPr lang="en-US"/>
          </a:p>
        </p:txBody>
      </p:sp>
      <p:sp>
        <p:nvSpPr>
          <p:cNvPr id="5" name="Footer Placeholder 4">
            <a:extLst>
              <a:ext uri="{FF2B5EF4-FFF2-40B4-BE49-F238E27FC236}">
                <a16:creationId xmlns:a16="http://schemas.microsoft.com/office/drawing/2014/main" id="{FF2B2680-15AE-704A-9EBB-FB82BCB18A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1C0C7E3-41AA-8F4F-92AC-526753CB97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EF33B9-15E9-D94B-B75A-5E0693F37EC2}" type="slidenum">
              <a:rPr lang="en-US" smtClean="0"/>
              <a:t>‹#›</a:t>
            </a:fld>
            <a:endParaRPr lang="en-US"/>
          </a:p>
        </p:txBody>
      </p:sp>
    </p:spTree>
    <p:extLst>
      <p:ext uri="{BB962C8B-B14F-4D97-AF65-F5344CB8AC3E}">
        <p14:creationId xmlns:p14="http://schemas.microsoft.com/office/powerpoint/2010/main" val="3482082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1E991-2E5E-EA44-9EDC-AED636E69D20}"/>
              </a:ext>
            </a:extLst>
          </p:cNvPr>
          <p:cNvSpPr>
            <a:spLocks noGrp="1"/>
          </p:cNvSpPr>
          <p:nvPr>
            <p:ph type="title"/>
          </p:nvPr>
        </p:nvSpPr>
        <p:spPr>
          <a:xfrm>
            <a:off x="374904" y="70167"/>
            <a:ext cx="3209544" cy="476123"/>
          </a:xfrm>
        </p:spPr>
        <p:txBody>
          <a:bodyPr>
            <a:normAutofit/>
          </a:bodyPr>
          <a:lstStyle/>
          <a:p>
            <a:r>
              <a:rPr lang="en-US" sz="2400" b="1" u="sng" dirty="0"/>
              <a:t>Bell Ringer #5: 12/5/19</a:t>
            </a:r>
          </a:p>
        </p:txBody>
      </p:sp>
      <p:sp>
        <p:nvSpPr>
          <p:cNvPr id="3" name="Content Placeholder 2">
            <a:extLst>
              <a:ext uri="{FF2B5EF4-FFF2-40B4-BE49-F238E27FC236}">
                <a16:creationId xmlns:a16="http://schemas.microsoft.com/office/drawing/2014/main" id="{4C410F53-93F5-1245-8AD8-43FE1C83BFA4}"/>
              </a:ext>
            </a:extLst>
          </p:cNvPr>
          <p:cNvSpPr>
            <a:spLocks noGrp="1"/>
          </p:cNvSpPr>
          <p:nvPr>
            <p:ph idx="1"/>
          </p:nvPr>
        </p:nvSpPr>
        <p:spPr>
          <a:xfrm>
            <a:off x="134112" y="402335"/>
            <a:ext cx="11326368" cy="6385497"/>
          </a:xfrm>
        </p:spPr>
        <p:txBody>
          <a:bodyPr>
            <a:normAutofit/>
          </a:bodyPr>
          <a:lstStyle/>
          <a:p>
            <a:pPr marL="0" indent="0">
              <a:buNone/>
            </a:pPr>
            <a:r>
              <a:rPr lang="en-US" sz="2100" dirty="0"/>
              <a:t>“Western civilization – our own part.  A second part is inhabited by people of a different civilization, but organized in compact, coherent and stable societies and destined by their history and present character to govern themselves – the Chinese and Japanese peoples for example.  In the third part live peoples advanced enough in some respects, but ones which have either deteriorated or ones that have not been able to… Finally, a great part of the world is inhabited by barbarian tribes or savages, some given over to wars without end and to brutal customs, and others knowing so little of the arts and being so little accustomed to work and to invention that they do not know how to exploit their land and its natural riches.  They live in little groups, impoverished and scattered, in enormous territories which could nourish vast numbers of people with ease…” – </a:t>
            </a:r>
            <a:r>
              <a:rPr lang="en-US" sz="2100" u="sng" dirty="0"/>
              <a:t>Paul Leroy-Beaulieu, On the Desirability of Imperialism, 1891</a:t>
            </a:r>
          </a:p>
          <a:p>
            <a:pPr marL="0" indent="0">
              <a:buNone/>
            </a:pPr>
            <a:endParaRPr lang="en-US" sz="2000" dirty="0"/>
          </a:p>
          <a:p>
            <a:pPr marL="342900" marR="0" lvl="0" indent="-342900" fontAlgn="base">
              <a:spcBef>
                <a:spcPts val="0"/>
              </a:spcBef>
              <a:spcAft>
                <a:spcPts val="0"/>
              </a:spcAft>
              <a:buFont typeface="+mj-lt"/>
              <a:buAutoNum type="arabicPeriod"/>
              <a:tabLst>
                <a:tab pos="457200" algn="l"/>
              </a:tabLst>
            </a:pPr>
            <a:r>
              <a:rPr lang="en-US"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Which of the following is </a:t>
            </a:r>
            <a:r>
              <a:rPr lang="en-US" sz="2000" b="1" u="sng"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NOT</a:t>
            </a:r>
            <a:r>
              <a:rPr lang="en-US"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one of the four categories in which Beaulieu breaks down civilization?</a:t>
            </a: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marL="0" marR="0" lvl="0" indent="0" fontAlgn="base">
              <a:spcBef>
                <a:spcPts val="0"/>
              </a:spcBef>
              <a:spcAft>
                <a:spcPts val="0"/>
              </a:spcAft>
              <a:buNone/>
            </a:pPr>
            <a:r>
              <a:rPr lang="en-U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 Western civilization				c. American immigrants and natives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lvl="0" indent="0" fontAlgn="base">
              <a:spcBef>
                <a:spcPts val="0"/>
              </a:spcBef>
              <a:spcAft>
                <a:spcPts val="0"/>
              </a:spcAft>
              <a:buNone/>
            </a:pPr>
            <a:r>
              <a:rPr lang="en-U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b. Barbarian tribes/savages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000" b="1" dirty="0">
                <a:latin typeface="Calibri" panose="020F0502020204030204" pitchFamily="34" charset="0"/>
                <a:ea typeface="Calibri" panose="020F0502020204030204" pitchFamily="34" charset="0"/>
                <a:cs typeface="Times New Roman" panose="02020603050405020304" pitchFamily="18" charset="0"/>
              </a:rPr>
              <a:t>2. Where in the world do you think Beaulieu was referencing by the fourth category of civilization?</a:t>
            </a:r>
          </a:p>
          <a:p>
            <a:pPr marL="0" marR="0" lvl="0" indent="0">
              <a:spcBef>
                <a:spcPts val="0"/>
              </a:spcBef>
              <a:spcAft>
                <a:spcPts val="0"/>
              </a:spcAft>
              <a:buNone/>
            </a:pPr>
            <a:r>
              <a:rPr lang="en-US" sz="2000" dirty="0">
                <a:latin typeface="Calibri" panose="020F0502020204030204" pitchFamily="34" charset="0"/>
                <a:ea typeface="Calibri" panose="020F0502020204030204" pitchFamily="34" charset="0"/>
                <a:cs typeface="Times New Roman" panose="02020603050405020304" pitchFamily="18" charset="0"/>
              </a:rPr>
              <a:t>	a. Asia, North America, Europe			c. Africa, North America, Australia</a:t>
            </a:r>
          </a:p>
          <a:p>
            <a:pPr marL="0" marR="0" lvl="0" indent="0">
              <a:spcBef>
                <a:spcPts val="0"/>
              </a:spcBef>
              <a:spcAft>
                <a:spcPts val="0"/>
              </a:spcAft>
              <a:buNone/>
            </a:pPr>
            <a:r>
              <a:rPr lang="en-US" sz="2000" dirty="0">
                <a:latin typeface="Calibri" panose="020F0502020204030204" pitchFamily="34" charset="0"/>
                <a:ea typeface="Calibri" panose="020F0502020204030204" pitchFamily="34" charset="0"/>
                <a:cs typeface="Times New Roman" panose="02020603050405020304" pitchFamily="18" charset="0"/>
              </a:rPr>
              <a:t>	b. Australia, Antarctica, Europe		</a:t>
            </a:r>
          </a:p>
          <a:p>
            <a:pPr marL="0" marR="0" indent="0">
              <a:spcBef>
                <a:spcPts val="0"/>
              </a:spcBef>
              <a:spcAft>
                <a:spcPts val="0"/>
              </a:spcAft>
              <a:buNone/>
            </a:pPr>
            <a:r>
              <a:rPr lang="en-US" sz="2000" b="1" dirty="0">
                <a:latin typeface="Calibri" panose="020F0502020204030204" pitchFamily="34" charset="0"/>
                <a:ea typeface="Calibri" panose="020F0502020204030204" pitchFamily="34" charset="0"/>
                <a:cs typeface="Times New Roman" panose="02020603050405020304" pitchFamily="18" charset="0"/>
              </a:rPr>
              <a:t>3. In which category does Leroy-Beaulieu place nations such as Japan?</a:t>
            </a:r>
          </a:p>
          <a:p>
            <a:pPr marL="0" marR="0" indent="0">
              <a:spcBef>
                <a:spcPts val="0"/>
              </a:spcBef>
              <a:spcAft>
                <a:spcPts val="0"/>
              </a:spcAft>
              <a:buNone/>
            </a:pPr>
            <a:r>
              <a:rPr lang="en-US" sz="2000" dirty="0">
                <a:latin typeface="Calibri" panose="020F0502020204030204" pitchFamily="34" charset="0"/>
                <a:ea typeface="Calibri" panose="020F0502020204030204" pitchFamily="34" charset="0"/>
                <a:cs typeface="Times New Roman" panose="02020603050405020304" pitchFamily="18" charset="0"/>
              </a:rPr>
              <a:t>	a. Barbarous tribes and savages</a:t>
            </a:r>
          </a:p>
          <a:p>
            <a:pPr marL="0" marR="0" indent="0">
              <a:spcBef>
                <a:spcPts val="0"/>
              </a:spcBef>
              <a:spcAft>
                <a:spcPts val="0"/>
              </a:spcAft>
              <a:buNone/>
            </a:pPr>
            <a:r>
              <a:rPr lang="en-US" sz="2000" dirty="0">
                <a:latin typeface="Calibri" panose="020F0502020204030204" pitchFamily="34" charset="0"/>
                <a:ea typeface="Calibri" panose="020F0502020204030204" pitchFamily="34" charset="0"/>
                <a:cs typeface="Times New Roman" panose="02020603050405020304" pitchFamily="18" charset="0"/>
              </a:rPr>
              <a:t>	b. Ancient civilizations that were once strong but have since declined</a:t>
            </a:r>
          </a:p>
          <a:p>
            <a:pPr marL="0" marR="0" indent="0">
              <a:spcBef>
                <a:spcPts val="0"/>
              </a:spcBef>
              <a:spcAft>
                <a:spcPts val="0"/>
              </a:spcAft>
              <a:buNone/>
            </a:pPr>
            <a:r>
              <a:rPr lang="en-US" sz="2000" dirty="0">
                <a:latin typeface="Calibri" panose="020F0502020204030204" pitchFamily="34" charset="0"/>
                <a:ea typeface="Calibri" panose="020F0502020204030204" pitchFamily="34" charset="0"/>
                <a:cs typeface="Times New Roman" panose="02020603050405020304" pitchFamily="18" charset="0"/>
              </a:rPr>
              <a:t>	c. Organized, compact, coherent societies, but not as strong as Western civilization</a:t>
            </a:r>
          </a:p>
          <a:p>
            <a:pPr marL="0" indent="0">
              <a:buNone/>
            </a:pPr>
            <a:endParaRPr lang="en-US" sz="1800" dirty="0"/>
          </a:p>
          <a:p>
            <a:pPr marL="0" indent="0">
              <a:buNone/>
            </a:pPr>
            <a:endParaRPr lang="en-US" sz="1800" dirty="0"/>
          </a:p>
        </p:txBody>
      </p:sp>
    </p:spTree>
    <p:extLst>
      <p:ext uri="{BB962C8B-B14F-4D97-AF65-F5344CB8AC3E}">
        <p14:creationId xmlns:p14="http://schemas.microsoft.com/office/powerpoint/2010/main" val="559622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{CE908770-D708-E440-90DD-C2F1194F89D8}tf10001120</Template>
  <TotalTime>5</TotalTime>
  <Words>316</Words>
  <Application>Microsoft Macintosh PowerPoint</Application>
  <PresentationFormat>Widescreen</PresentationFormat>
  <Paragraphs>13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Bell Ringer #5: 12/5/19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Taylor Hunter</dc:creator>
  <cp:lastModifiedBy>Taylor Hunter</cp:lastModifiedBy>
  <cp:revision>2</cp:revision>
  <dcterms:created xsi:type="dcterms:W3CDTF">2019-12-05T12:13:44Z</dcterms:created>
  <dcterms:modified xsi:type="dcterms:W3CDTF">2019-12-05T12:18:45Z</dcterms:modified>
</cp:coreProperties>
</file>